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sldIdLst>
    <p:sldId id="507" r:id="rId2"/>
    <p:sldId id="1383" r:id="rId3"/>
    <p:sldId id="1384" r:id="rId4"/>
    <p:sldId id="1378" r:id="rId5"/>
    <p:sldId id="1512" r:id="rId6"/>
    <p:sldId id="1650" r:id="rId7"/>
    <p:sldId id="1588" r:id="rId8"/>
    <p:sldId id="1653" r:id="rId9"/>
    <p:sldId id="1654" r:id="rId10"/>
    <p:sldId id="1649" r:id="rId11"/>
    <p:sldId id="1652" r:id="rId12"/>
    <p:sldId id="1655" r:id="rId13"/>
    <p:sldId id="1656" r:id="rId14"/>
    <p:sldId id="1657" r:id="rId15"/>
    <p:sldId id="1658" r:id="rId16"/>
    <p:sldId id="1664" r:id="rId17"/>
    <p:sldId id="1661" r:id="rId18"/>
    <p:sldId id="1660" r:id="rId19"/>
    <p:sldId id="1659" r:id="rId20"/>
    <p:sldId id="1662" r:id="rId21"/>
    <p:sldId id="1663" r:id="rId22"/>
    <p:sldId id="1665" r:id="rId23"/>
    <p:sldId id="1666" r:id="rId24"/>
    <p:sldId id="1667" r:id="rId25"/>
    <p:sldId id="1668" r:id="rId26"/>
    <p:sldId id="1669" r:id="rId27"/>
    <p:sldId id="1670" r:id="rId28"/>
    <p:sldId id="1671" r:id="rId29"/>
    <p:sldId id="1672" r:id="rId30"/>
    <p:sldId id="1673" r:id="rId31"/>
    <p:sldId id="1679" r:id="rId32"/>
    <p:sldId id="1682" r:id="rId33"/>
    <p:sldId id="1681" r:id="rId34"/>
    <p:sldId id="1680" r:id="rId35"/>
    <p:sldId id="1676" r:id="rId36"/>
    <p:sldId id="1677" r:id="rId37"/>
    <p:sldId id="1678" r:id="rId38"/>
    <p:sldId id="1685" r:id="rId39"/>
    <p:sldId id="1684" r:id="rId40"/>
    <p:sldId id="1686" r:id="rId41"/>
    <p:sldId id="1687" r:id="rId42"/>
    <p:sldId id="1688" r:id="rId43"/>
    <p:sldId id="1689" r:id="rId44"/>
    <p:sldId id="1694" r:id="rId45"/>
    <p:sldId id="1690" r:id="rId46"/>
    <p:sldId id="1691" r:id="rId47"/>
    <p:sldId id="1692" r:id="rId48"/>
    <p:sldId id="1696" r:id="rId49"/>
    <p:sldId id="1697" r:id="rId50"/>
    <p:sldId id="1698" r:id="rId51"/>
    <p:sldId id="1699" r:id="rId52"/>
    <p:sldId id="1700" r:id="rId53"/>
    <p:sldId id="1704" r:id="rId54"/>
    <p:sldId id="1701" r:id="rId55"/>
    <p:sldId id="1705" r:id="rId56"/>
    <p:sldId id="1706" r:id="rId57"/>
    <p:sldId id="1707" r:id="rId58"/>
    <p:sldId id="1703" r:id="rId59"/>
    <p:sldId id="1702" r:id="rId60"/>
    <p:sldId id="1708" r:id="rId61"/>
    <p:sldId id="1709" r:id="rId62"/>
    <p:sldId id="1710" r:id="rId63"/>
    <p:sldId id="1711" r:id="rId64"/>
    <p:sldId id="1712" r:id="rId65"/>
    <p:sldId id="1713" r:id="rId66"/>
    <p:sldId id="1714" r:id="rId67"/>
    <p:sldId id="1715" r:id="rId68"/>
    <p:sldId id="1720" r:id="rId69"/>
    <p:sldId id="1717" r:id="rId70"/>
    <p:sldId id="1719" r:id="rId71"/>
    <p:sldId id="1718" r:id="rId72"/>
    <p:sldId id="1716" r:id="rId73"/>
    <p:sldId id="1517" r:id="rId74"/>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FFC1B8"/>
    <a:srgbClr val="FF66CC"/>
    <a:srgbClr val="FF9900"/>
    <a:srgbClr val="CCECFF"/>
    <a:srgbClr val="95B3D7"/>
    <a:srgbClr val="CC3300"/>
    <a:srgbClr val="FFFFFF"/>
    <a:srgbClr val="FF99FF"/>
    <a:srgbClr val="42FC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23" autoAdjust="0"/>
    <p:restoredTop sz="73831" autoAdjust="0"/>
  </p:normalViewPr>
  <p:slideViewPr>
    <p:cSldViewPr>
      <p:cViewPr varScale="1">
        <p:scale>
          <a:sx n="70" d="100"/>
          <a:sy n="70" d="100"/>
        </p:scale>
        <p:origin x="452" y="48"/>
      </p:cViewPr>
      <p:guideLst>
        <p:guide orient="horz" pos="1620"/>
        <p:guide pos="2880"/>
      </p:guideLst>
    </p:cSldViewPr>
  </p:slideViewPr>
  <p:outlineViewPr>
    <p:cViewPr>
      <p:scale>
        <a:sx n="33" d="100"/>
        <a:sy n="33" d="100"/>
      </p:scale>
      <p:origin x="0" y="41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第一节 </a:t>
          </a:r>
          <a:r>
            <a:rPr lang="zh-CN" altLang="en-US" sz="2000" b="1" i="0" u="none" kern="1200" dirty="0" smtClean="0">
              <a:latin typeface="微软雅黑" panose="020B0503020204020204" pitchFamily="34" charset="-122"/>
              <a:ea typeface="微软雅黑" panose="020B0503020204020204" pitchFamily="34" charset="-122"/>
              <a:cs typeface="+mn-cs"/>
            </a:rPr>
            <a:t>员工培训与发展的概述</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2E6DD2CE-71B0-4EA4-8373-C35856B16037}">
      <dgm:prSet custT="1"/>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概念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gm:t>
    </dgm:pt>
    <dgm:pt modelId="{D80EE1AC-BABA-4C55-AED3-C2D4BF32DA11}" type="sib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D220276-0B2F-4D89-994F-39911467B070}" type="par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5BA8DE2F-CA14-4E78-87F3-8134FECC1EE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形式</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F0CAC1BB-0020-4F04-9468-0172C8D4CCEE}" type="parTrans" cxnId="{4A12345D-FC42-45F2-BE58-3F93635E1B41}">
      <dgm:prSet/>
      <dgm:spPr/>
      <dgm:t>
        <a:bodyPr/>
        <a:lstStyle/>
        <a:p>
          <a:endParaRPr lang="zh-CN" altLang="en-US"/>
        </a:p>
      </dgm:t>
    </dgm:pt>
    <dgm:pt modelId="{28E3E585-21BC-469F-8B26-28DF7CE6D0B2}" type="sibTrans" cxnId="{4A12345D-FC42-45F2-BE58-3F93635E1B41}">
      <dgm:prSet/>
      <dgm:spPr/>
      <dgm:t>
        <a:bodyPr/>
        <a:lstStyle/>
        <a:p>
          <a:endParaRPr lang="zh-CN" altLang="en-US"/>
        </a:p>
      </dgm:t>
    </dgm:pt>
    <dgm:pt modelId="{9E74E951-76CE-4197-8F1C-01067F152A5E}">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与工作的</a:t>
          </a:r>
          <a:r>
            <a:rPr lang="zh-CN" altLang="en-US" sz="1800" b="1" dirty="0" smtClean="0">
              <a:solidFill>
                <a:srgbClr val="FF0000"/>
              </a:solidFill>
              <a:latin typeface="微软雅黑" panose="020B0503020204020204" pitchFamily="34" charset="-122"/>
              <a:ea typeface="微软雅黑" panose="020B0503020204020204" pitchFamily="34" charset="-122"/>
            </a:rPr>
            <a:t>关系</a:t>
          </a:r>
          <a:r>
            <a:rPr lang="zh-CN" altLang="en-US" sz="1800" b="1" dirty="0" smtClean="0">
              <a:solidFill>
                <a:schemeClr val="tx1"/>
              </a:solidFill>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在职</a:t>
          </a:r>
          <a:r>
            <a:rPr lang="zh-CN" altLang="en-US" sz="1800" b="1" dirty="0" smtClean="0">
              <a:latin typeface="微软雅黑" panose="020B0503020204020204" pitchFamily="34" charset="-122"/>
              <a:ea typeface="微软雅黑" panose="020B0503020204020204" pitchFamily="34" charset="-122"/>
            </a:rPr>
            <a:t>培训、</a:t>
          </a:r>
          <a:r>
            <a:rPr lang="zh-CN" altLang="en-US" sz="1800" b="1" dirty="0" smtClean="0">
              <a:solidFill>
                <a:srgbClr val="FF0000"/>
              </a:solidFill>
              <a:latin typeface="微软雅黑" panose="020B0503020204020204" pitchFamily="34" charset="-122"/>
              <a:ea typeface="微软雅黑" panose="020B0503020204020204" pitchFamily="34" charset="-122"/>
            </a:rPr>
            <a:t>岗前</a:t>
          </a:r>
          <a:r>
            <a:rPr lang="zh-CN" altLang="en-US" sz="1800" b="1" dirty="0" smtClean="0">
              <a:latin typeface="微软雅黑" panose="020B0503020204020204" pitchFamily="34" charset="-122"/>
              <a:ea typeface="微软雅黑" panose="020B0503020204020204" pitchFamily="34" charset="-122"/>
            </a:rPr>
            <a:t>培训、</a:t>
          </a:r>
          <a:r>
            <a:rPr lang="zh-CN" altLang="en-US" sz="1800" b="1" dirty="0" smtClean="0">
              <a:solidFill>
                <a:srgbClr val="FF0000"/>
              </a:solidFill>
              <a:latin typeface="微软雅黑" panose="020B0503020204020204" pitchFamily="34" charset="-122"/>
              <a:ea typeface="微软雅黑" panose="020B0503020204020204" pitchFamily="34" charset="-122"/>
            </a:rPr>
            <a:t>脱产</a:t>
          </a:r>
          <a:r>
            <a:rPr lang="zh-CN" altLang="en-US" sz="1800" b="1" dirty="0" smtClean="0">
              <a:latin typeface="微软雅黑" panose="020B0503020204020204" pitchFamily="34" charset="-122"/>
              <a:ea typeface="微软雅黑" panose="020B0503020204020204" pitchFamily="34" charset="-122"/>
            </a:rPr>
            <a:t>培训</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4C739DD5-9BFF-49E6-8480-7199485E6BF2}" type="parTrans" cxnId="{E6D7D026-4D2F-45E4-9A63-A8FBBCCC71E0}">
      <dgm:prSet/>
      <dgm:spPr/>
      <dgm:t>
        <a:bodyPr/>
        <a:lstStyle/>
        <a:p>
          <a:endParaRPr lang="zh-CN" altLang="en-US"/>
        </a:p>
      </dgm:t>
    </dgm:pt>
    <dgm:pt modelId="{0D2733AC-FCFE-443F-8E60-005A8599BED3}" type="sibTrans" cxnId="{E6D7D026-4D2F-45E4-9A63-A8FBBCCC71E0}">
      <dgm:prSet/>
      <dgm:spPr/>
      <dgm:t>
        <a:bodyPr/>
        <a:lstStyle/>
        <a:p>
          <a:endParaRPr lang="zh-CN" altLang="en-US"/>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原因</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30522831-F95F-4DF6-98F6-86B05CD95D61}">
      <dgm:prSet custT="1"/>
      <dgm:spPr/>
      <dgm:t>
        <a:bodyPr spcFirstLastPara="0" vert="horz" wrap="square" lIns="12700" tIns="12700" rIns="12700" bIns="12700" numCol="1" spcCol="1270" anchor="ctr" anchorCtr="0"/>
        <a:lstStyle/>
        <a:p>
          <a:r>
            <a:rPr lang="zh-CN" altLang="en-US" sz="1800" b="0" dirty="0" smtClean="0">
              <a:latin typeface="微软雅黑" panose="020B0503020204020204" pitchFamily="34" charset="-122"/>
              <a:ea typeface="微软雅黑" panose="020B0503020204020204" pitchFamily="34" charset="-122"/>
            </a:rPr>
            <a:t>来自内部劳动力市场理论的依据</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2EF9F69E-ED31-4541-8444-25A93CE24B03}" type="parTrans" cxnId="{C01C7C6C-99FF-4A08-BBBE-FBF4FCDC4027}">
      <dgm:prSet/>
      <dgm:spPr/>
      <dgm:t>
        <a:bodyPr/>
        <a:lstStyle/>
        <a:p>
          <a:endParaRPr lang="zh-CN" altLang="en-US"/>
        </a:p>
      </dgm:t>
    </dgm:pt>
    <dgm:pt modelId="{0A29EF67-96D6-4D92-A652-A2970EBF18DF}" type="sibTrans" cxnId="{C01C7C6C-99FF-4A08-BBBE-FBF4FCDC4027}">
      <dgm:prSet/>
      <dgm:spPr/>
      <dgm:t>
        <a:bodyPr/>
        <a:lstStyle/>
        <a:p>
          <a:endParaRPr lang="zh-CN" altLang="en-US"/>
        </a:p>
      </dgm:t>
    </dgm:pt>
    <dgm:pt modelId="{82CCDF0A-6C58-455D-930A-E8A08D8D63CA}">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通过一定的科学方法，促使员工在</a:t>
          </a:r>
          <a:r>
            <a:rPr lang="zh-CN" altLang="en-US" sz="1800" b="1" dirty="0" smtClean="0">
              <a:solidFill>
                <a:srgbClr val="FF0000"/>
              </a:solidFill>
              <a:latin typeface="微软雅黑" panose="020B0503020204020204" pitchFamily="34" charset="-122"/>
              <a:ea typeface="微软雅黑" panose="020B0503020204020204" pitchFamily="34" charset="-122"/>
            </a:rPr>
            <a:t>知识、技能、能力和态度</a:t>
          </a:r>
          <a:r>
            <a:rPr lang="zh-CN" altLang="en-US" sz="1800" dirty="0" smtClean="0">
              <a:latin typeface="微软雅黑" panose="020B0503020204020204" pitchFamily="34" charset="-122"/>
              <a:ea typeface="微软雅黑" panose="020B0503020204020204" pitchFamily="34" charset="-122"/>
            </a:rPr>
            <a:t>４个方面的行为方式得到提高</a:t>
          </a:r>
          <a:endParaRPr lang="zh-CN" altLang="en-US" sz="1800" b="1" dirty="0" smtClean="0">
            <a:solidFill>
              <a:schemeClr val="tx1"/>
            </a:solidFill>
            <a:latin typeface="微软雅黑" panose="020B0503020204020204" pitchFamily="34" charset="-122"/>
            <a:ea typeface="微软雅黑" panose="020B0503020204020204" pitchFamily="34" charset="-122"/>
          </a:endParaRPr>
        </a:p>
      </dgm:t>
    </dgm:pt>
    <dgm:pt modelId="{437FC6C7-C1C9-49FA-83B4-11DCA8D07C44}" type="parTrans" cxnId="{625AA682-E802-4FDF-B660-5753EF71D06D}">
      <dgm:prSet/>
      <dgm:spPr/>
      <dgm:t>
        <a:bodyPr/>
        <a:lstStyle/>
        <a:p>
          <a:endParaRPr lang="zh-CN" altLang="en-US"/>
        </a:p>
      </dgm:t>
    </dgm:pt>
    <dgm:pt modelId="{C22858A0-8F0E-438C-8F23-EC815EF43890}" type="sibTrans" cxnId="{625AA682-E802-4FDF-B660-5753EF71D06D}">
      <dgm:prSet/>
      <dgm:spPr/>
      <dgm:t>
        <a:bodyPr/>
        <a:lstStyle/>
        <a:p>
          <a:endParaRPr lang="zh-CN" altLang="en-US"/>
        </a:p>
      </dgm:t>
    </dgm:pt>
    <dgm:pt modelId="{17DDFE76-41A7-4C8E-8E24-0D6B61340BD8}">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目的</a:t>
          </a:r>
          <a:r>
            <a:rPr lang="zh-CN" altLang="en-US" sz="1800" b="1"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过渡</a:t>
          </a:r>
          <a:r>
            <a:rPr lang="zh-CN" altLang="en-US" sz="1800" b="1" dirty="0" smtClean="0">
              <a:latin typeface="微软雅黑" panose="020B0503020204020204" pitchFamily="34" charset="-122"/>
              <a:ea typeface="微软雅黑" panose="020B0503020204020204" pitchFamily="34" charset="-122"/>
            </a:rPr>
            <a:t>性教育培训、知识</a:t>
          </a:r>
          <a:r>
            <a:rPr lang="zh-CN" altLang="en-US" sz="1800" b="1" dirty="0" smtClean="0">
              <a:solidFill>
                <a:srgbClr val="FF0000"/>
              </a:solidFill>
              <a:latin typeface="微软雅黑" panose="020B0503020204020204" pitchFamily="34" charset="-122"/>
              <a:ea typeface="微软雅黑" panose="020B0503020204020204" pitchFamily="34" charset="-122"/>
            </a:rPr>
            <a:t>更新</a:t>
          </a:r>
          <a:r>
            <a:rPr lang="zh-CN" altLang="en-US" sz="1800" b="1" dirty="0" smtClean="0">
              <a:latin typeface="微软雅黑" panose="020B0503020204020204" pitchFamily="34" charset="-122"/>
              <a:ea typeface="微软雅黑" panose="020B0503020204020204" pitchFamily="34" charset="-122"/>
            </a:rPr>
            <a:t>培训或</a:t>
          </a:r>
          <a:r>
            <a:rPr lang="zh-CN" altLang="en-US" sz="1800" b="1" dirty="0" smtClean="0">
              <a:solidFill>
                <a:srgbClr val="FF0000"/>
              </a:solidFill>
              <a:latin typeface="微软雅黑" panose="020B0503020204020204" pitchFamily="34" charset="-122"/>
              <a:ea typeface="微软雅黑" panose="020B0503020204020204" pitchFamily="34" charset="-122"/>
            </a:rPr>
            <a:t>转岗</a:t>
          </a:r>
          <a:r>
            <a:rPr lang="zh-CN" altLang="en-US" sz="1800" b="1" dirty="0" smtClean="0">
              <a:latin typeface="微软雅黑" panose="020B0503020204020204" pitchFamily="34" charset="-122"/>
              <a:ea typeface="微软雅黑" panose="020B0503020204020204" pitchFamily="34" charset="-122"/>
            </a:rPr>
            <a:t>培训、提高业务</a:t>
          </a:r>
          <a:r>
            <a:rPr lang="zh-CN" altLang="en-US" sz="1800" b="1" dirty="0" smtClean="0">
              <a:solidFill>
                <a:srgbClr val="FF0000"/>
              </a:solidFill>
              <a:latin typeface="微软雅黑" panose="020B0503020204020204" pitchFamily="34" charset="-122"/>
              <a:ea typeface="微软雅黑" panose="020B0503020204020204" pitchFamily="34" charset="-122"/>
            </a:rPr>
            <a:t>能力</a:t>
          </a:r>
          <a:r>
            <a:rPr lang="zh-CN" altLang="en-US" sz="1800" b="1" dirty="0" smtClean="0">
              <a:latin typeface="微软雅黑" panose="020B0503020204020204" pitchFamily="34" charset="-122"/>
              <a:ea typeface="微软雅黑" panose="020B0503020204020204" pitchFamily="34" charset="-122"/>
            </a:rPr>
            <a:t>培训、专业</a:t>
          </a:r>
          <a:r>
            <a:rPr lang="zh-CN" altLang="en-US" sz="1800" b="1" dirty="0" smtClean="0">
              <a:solidFill>
                <a:srgbClr val="FF0000"/>
              </a:solidFill>
              <a:latin typeface="微软雅黑" panose="020B0503020204020204" pitchFamily="34" charset="-122"/>
              <a:ea typeface="微软雅黑" panose="020B0503020204020204" pitchFamily="34" charset="-122"/>
            </a:rPr>
            <a:t>人才</a:t>
          </a:r>
          <a:r>
            <a:rPr lang="zh-CN" altLang="en-US" sz="1800" b="1" dirty="0" smtClean="0">
              <a:latin typeface="微软雅黑" panose="020B0503020204020204" pitchFamily="34" charset="-122"/>
              <a:ea typeface="微软雅黑" panose="020B0503020204020204" pitchFamily="34" charset="-122"/>
            </a:rPr>
            <a:t>的培训</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B04E65F3-7A9B-4334-89CB-37E98FBD5A18}" type="parTrans" cxnId="{8F0CD1F1-12F6-45F3-909C-29E39F4F36F7}">
      <dgm:prSet/>
      <dgm:spPr/>
      <dgm:t>
        <a:bodyPr/>
        <a:lstStyle/>
        <a:p>
          <a:endParaRPr lang="zh-CN" altLang="en-US"/>
        </a:p>
      </dgm:t>
    </dgm:pt>
    <dgm:pt modelId="{B177B386-A7C9-4F10-8FCD-50EF7C8DC96A}" type="sibTrans" cxnId="{8F0CD1F1-12F6-45F3-909C-29E39F4F36F7}">
      <dgm:prSet/>
      <dgm:spPr/>
      <dgm:t>
        <a:bodyPr/>
        <a:lstStyle/>
        <a:p>
          <a:endParaRPr lang="zh-CN" altLang="en-US"/>
        </a:p>
      </dgm:t>
    </dgm:pt>
    <dgm:pt modelId="{E3C2F227-2DF0-4A7C-AA6E-44A62B90BDE7}">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rgbClr val="FF0000"/>
              </a:solidFill>
              <a:latin typeface="微软雅黑" panose="020B0503020204020204" pitchFamily="34" charset="-122"/>
              <a:ea typeface="微软雅黑" panose="020B0503020204020204" pitchFamily="34" charset="-122"/>
              <a:cs typeface="+mn-cs"/>
            </a:rPr>
            <a:t>增强自身竞争优势</a:t>
          </a:r>
          <a:endParaRPr lang="zh-CN" altLang="en-US" b="1" i="0" u="none" dirty="0">
            <a:solidFill>
              <a:srgbClr val="FF0000"/>
            </a:solidFill>
            <a:latin typeface="微软雅黑" panose="020B0503020204020204" pitchFamily="34" charset="-122"/>
            <a:ea typeface="微软雅黑" panose="020B0503020204020204" pitchFamily="34" charset="-122"/>
            <a:cs typeface="+mn-cs"/>
          </a:endParaRPr>
        </a:p>
      </dgm:t>
    </dgm:pt>
    <dgm:pt modelId="{3605BEE6-0102-45BE-A0E0-B4F4740B3016}" type="parTrans" cxnId="{81F3DB19-8DDE-4ADA-87B7-72E2AFE8C671}">
      <dgm:prSet/>
      <dgm:spPr/>
      <dgm:t>
        <a:bodyPr/>
        <a:lstStyle/>
        <a:p>
          <a:endParaRPr lang="zh-CN" altLang="en-US"/>
        </a:p>
      </dgm:t>
    </dgm:pt>
    <dgm:pt modelId="{7114C2A8-F8D6-490E-8EE1-FBA5B1749B9A}" type="sibTrans" cxnId="{81F3DB19-8DDE-4ADA-87B7-72E2AFE8C671}">
      <dgm:prSet/>
      <dgm:spPr/>
      <dgm:t>
        <a:bodyPr/>
        <a:lstStyle/>
        <a:p>
          <a:endParaRPr lang="zh-CN" altLang="en-US"/>
        </a:p>
      </dgm:t>
    </dgm:pt>
    <dgm:pt modelId="{697B683A-7E0B-44E6-80E5-919E82D87A83}">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1</a:t>
          </a:r>
          <a:r>
            <a:rPr lang="zh-CN" altLang="en-US" sz="1800" b="1" dirty="0" smtClean="0">
              <a:latin typeface="微软雅黑" panose="020B0503020204020204" pitchFamily="34" charset="-122"/>
              <a:ea typeface="微软雅黑" panose="020B0503020204020204" pitchFamily="34" charset="-122"/>
            </a:rPr>
            <a:t>）员工培训是企业</a:t>
          </a:r>
          <a:r>
            <a:rPr lang="zh-CN" altLang="en-US" sz="1800" b="1" dirty="0" smtClean="0">
              <a:solidFill>
                <a:srgbClr val="FF0000"/>
              </a:solidFill>
              <a:latin typeface="微软雅黑" panose="020B0503020204020204" pitchFamily="34" charset="-122"/>
              <a:ea typeface="微软雅黑" panose="020B0503020204020204" pitchFamily="34" charset="-122"/>
            </a:rPr>
            <a:t>发展的支柱</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5088729B-C829-487C-84A0-39A46FC6A802}" type="parTrans" cxnId="{57982114-B5B4-4A4E-8EEE-E7177A8A5F82}">
      <dgm:prSet/>
      <dgm:spPr/>
      <dgm:t>
        <a:bodyPr/>
        <a:lstStyle/>
        <a:p>
          <a:endParaRPr lang="zh-CN" altLang="en-US"/>
        </a:p>
      </dgm:t>
    </dgm:pt>
    <dgm:pt modelId="{2562127C-9088-4F11-9A5B-EA4B1BF2FFAD}" type="sibTrans" cxnId="{57982114-B5B4-4A4E-8EEE-E7177A8A5F82}">
      <dgm:prSet/>
      <dgm:spPr/>
      <dgm:t>
        <a:bodyPr/>
        <a:lstStyle/>
        <a:p>
          <a:endParaRPr lang="zh-CN" altLang="en-US"/>
        </a:p>
      </dgm:t>
    </dgm:pt>
    <dgm:pt modelId="{E991397C-8F9C-48AF-961E-2AD1307F347C}">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2</a:t>
          </a:r>
          <a:r>
            <a:rPr lang="zh-CN" altLang="en-US" sz="1800" b="1" dirty="0" smtClean="0">
              <a:latin typeface="微软雅黑" panose="020B0503020204020204" pitchFamily="34" charset="-122"/>
              <a:ea typeface="微软雅黑" panose="020B0503020204020204" pitchFamily="34" charset="-122"/>
            </a:rPr>
            <a:t>）培训逐渐成为</a:t>
          </a:r>
          <a:r>
            <a:rPr lang="zh-CN" altLang="en-US" sz="1800" b="1" dirty="0" smtClean="0">
              <a:solidFill>
                <a:srgbClr val="FF0000"/>
              </a:solidFill>
              <a:latin typeface="微软雅黑" panose="020B0503020204020204" pitchFamily="34" charset="-122"/>
              <a:ea typeface="微软雅黑" panose="020B0503020204020204" pitchFamily="34" charset="-122"/>
            </a:rPr>
            <a:t>员工</a:t>
          </a:r>
          <a:r>
            <a:rPr lang="zh-CN" altLang="en-US" sz="1800" b="1" dirty="0" smtClean="0">
              <a:latin typeface="微软雅黑" panose="020B0503020204020204" pitchFamily="34" charset="-122"/>
              <a:ea typeface="微软雅黑" panose="020B0503020204020204" pitchFamily="34" charset="-122"/>
            </a:rPr>
            <a:t>对企业的</a:t>
          </a:r>
          <a:r>
            <a:rPr lang="zh-CN" altLang="en-US" sz="1800" b="1" dirty="0" smtClean="0">
              <a:solidFill>
                <a:srgbClr val="FF0000"/>
              </a:solidFill>
              <a:latin typeface="微软雅黑" panose="020B0503020204020204" pitchFamily="34" charset="-122"/>
              <a:ea typeface="微软雅黑" panose="020B0503020204020204" pitchFamily="34" charset="-122"/>
            </a:rPr>
            <a:t>要求</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F9881516-3CF3-4AFD-95D2-BF691D584F68}" type="parTrans" cxnId="{8E2F2296-C2FA-48BA-9206-4A47D1D3E49F}">
      <dgm:prSet/>
      <dgm:spPr/>
      <dgm:t>
        <a:bodyPr/>
        <a:lstStyle/>
        <a:p>
          <a:endParaRPr lang="zh-CN" altLang="en-US"/>
        </a:p>
      </dgm:t>
    </dgm:pt>
    <dgm:pt modelId="{FE3D0FDA-DF83-4234-B2CF-DA71B27650E1}" type="sibTrans" cxnId="{8E2F2296-C2FA-48BA-9206-4A47D1D3E49F}">
      <dgm:prSet/>
      <dgm:spPr/>
      <dgm:t>
        <a:bodyPr/>
        <a:lstStyle/>
        <a:p>
          <a:endParaRPr lang="zh-CN" altLang="en-US"/>
        </a:p>
      </dgm:t>
    </dgm:pt>
    <dgm:pt modelId="{1C1C370E-A011-4420-B0FA-CCD2A6FADEEC}">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3</a:t>
          </a:r>
          <a:r>
            <a:rPr lang="zh-CN" altLang="en-US" sz="1800" b="1" dirty="0" smtClean="0">
              <a:latin typeface="微软雅黑" panose="020B0503020204020204" pitchFamily="34" charset="-122"/>
              <a:ea typeface="微软雅黑" panose="020B0503020204020204" pitchFamily="34" charset="-122"/>
            </a:rPr>
            <a:t>）培训为企业</a:t>
          </a:r>
          <a:r>
            <a:rPr lang="zh-CN" altLang="en-US" sz="1800" b="1" dirty="0" smtClean="0">
              <a:solidFill>
                <a:srgbClr val="FF0000"/>
              </a:solidFill>
              <a:latin typeface="微软雅黑" panose="020B0503020204020204" pitchFamily="34" charset="-122"/>
              <a:ea typeface="微软雅黑" panose="020B0503020204020204" pitchFamily="34" charset="-122"/>
            </a:rPr>
            <a:t>树立良好</a:t>
          </a:r>
          <a:r>
            <a:rPr lang="zh-CN" altLang="en-US" sz="1800" b="1" dirty="0" smtClean="0">
              <a:latin typeface="微软雅黑" panose="020B0503020204020204" pitchFamily="34" charset="-122"/>
              <a:ea typeface="微软雅黑" panose="020B0503020204020204" pitchFamily="34" charset="-122"/>
            </a:rPr>
            <a:t>的</a:t>
          </a:r>
          <a:r>
            <a:rPr lang="zh-CN" altLang="en-US" sz="1800" b="1" dirty="0" smtClean="0">
              <a:solidFill>
                <a:srgbClr val="FF0000"/>
              </a:solidFill>
              <a:latin typeface="微软雅黑" panose="020B0503020204020204" pitchFamily="34" charset="-122"/>
              <a:ea typeface="微软雅黑" panose="020B0503020204020204" pitchFamily="34" charset="-122"/>
            </a:rPr>
            <a:t>形象</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564CC43A-3D3C-4477-8FD6-360A212E272F}" type="parTrans" cxnId="{08B776E7-4723-4030-BB41-E0593D7AB4CA}">
      <dgm:prSet/>
      <dgm:spPr/>
      <dgm:t>
        <a:bodyPr/>
        <a:lstStyle/>
        <a:p>
          <a:endParaRPr lang="zh-CN" altLang="en-US"/>
        </a:p>
      </dgm:t>
    </dgm:pt>
    <dgm:pt modelId="{AD83B750-EBBC-4329-B261-3D09D6BE58F5}" type="sibTrans" cxnId="{08B776E7-4723-4030-BB41-E0593D7AB4CA}">
      <dgm:prSet/>
      <dgm:spPr/>
      <dgm:t>
        <a:bodyPr/>
        <a:lstStyle/>
        <a:p>
          <a:endParaRPr lang="zh-CN" altLang="en-US"/>
        </a:p>
      </dgm:t>
    </dgm:pt>
    <dgm:pt modelId="{BD27169B-71C0-4DCA-BECE-7FBE6B3B8FC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原则</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3B90155-3AA6-4B31-89EF-AE75019D4B0F}" type="parTrans" cxnId="{8AB82CCC-23C6-4149-BFA5-7F2148D11B85}">
      <dgm:prSet/>
      <dgm:spPr/>
      <dgm:t>
        <a:bodyPr/>
        <a:lstStyle/>
        <a:p>
          <a:endParaRPr lang="zh-CN" altLang="en-US"/>
        </a:p>
      </dgm:t>
    </dgm:pt>
    <dgm:pt modelId="{349FD3BD-9130-4021-AF95-8E73A673DE45}" type="sibTrans" cxnId="{8AB82CCC-23C6-4149-BFA5-7F2148D11B85}">
      <dgm:prSet/>
      <dgm:spPr/>
      <dgm:t>
        <a:bodyPr/>
        <a:lstStyle/>
        <a:p>
          <a:endParaRPr lang="zh-CN" altLang="en-US"/>
        </a:p>
      </dgm:t>
    </dgm:pt>
    <dgm:pt modelId="{917306C8-F63A-4992-B58F-A8DFB2EA78C6}">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战略原则</a:t>
          </a:r>
          <a:r>
            <a:rPr lang="zh-CN" altLang="en-US" sz="1800" dirty="0" smtClean="0">
              <a:latin typeface="微软雅黑" panose="020B0503020204020204" pitchFamily="34" charset="-122"/>
              <a:ea typeface="微软雅黑" panose="020B0503020204020204" pitchFamily="34" charset="-122"/>
            </a:rPr>
            <a:t>：企业培训服务于企业</a:t>
          </a:r>
          <a:r>
            <a:rPr lang="zh-CN" altLang="en-US" sz="1800" b="1" dirty="0" smtClean="0">
              <a:solidFill>
                <a:srgbClr val="FF0000"/>
              </a:solidFill>
              <a:latin typeface="微软雅黑" panose="020B0503020204020204" pitchFamily="34" charset="-122"/>
              <a:ea typeface="微软雅黑" panose="020B0503020204020204" pitchFamily="34" charset="-122"/>
            </a:rPr>
            <a:t>整体发展战略</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D9D65F40-4CE0-4DF6-BDED-9A1741AC1A1F}" type="parTrans" cxnId="{D0A66152-0C63-4385-8B12-77D362DA72DA}">
      <dgm:prSet/>
      <dgm:spPr/>
      <dgm:t>
        <a:bodyPr/>
        <a:lstStyle/>
        <a:p>
          <a:endParaRPr lang="zh-CN" altLang="en-US"/>
        </a:p>
      </dgm:t>
    </dgm:pt>
    <dgm:pt modelId="{9DD98E94-DE10-4CFA-A523-D3A1509F3AB5}" type="sibTrans" cxnId="{D0A66152-0C63-4385-8B12-77D362DA72DA}">
      <dgm:prSet/>
      <dgm:spPr/>
      <dgm:t>
        <a:bodyPr/>
        <a:lstStyle/>
        <a:p>
          <a:endParaRPr lang="zh-CN" altLang="en-US"/>
        </a:p>
      </dgm:t>
    </dgm:pt>
    <dgm:pt modelId="{F971CB4B-C0AA-4A39-9471-CD39BC1B380E}">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长期性原则</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EF18D628-3320-4AEA-8F00-00C80F53ED9A}" type="parTrans" cxnId="{174E4B38-C594-4753-979E-B6813CBE504A}">
      <dgm:prSet/>
      <dgm:spPr/>
      <dgm:t>
        <a:bodyPr/>
        <a:lstStyle/>
        <a:p>
          <a:endParaRPr lang="zh-CN" altLang="en-US"/>
        </a:p>
      </dgm:t>
    </dgm:pt>
    <dgm:pt modelId="{9797FF10-5D03-46A0-9C1F-7CD9BD2A91F1}" type="sibTrans" cxnId="{174E4B38-C594-4753-979E-B6813CBE504A}">
      <dgm:prSet/>
      <dgm:spPr/>
      <dgm:t>
        <a:bodyPr/>
        <a:lstStyle/>
        <a:p>
          <a:endParaRPr lang="zh-CN" altLang="en-US"/>
        </a:p>
      </dgm:t>
    </dgm:pt>
    <dgm:pt modelId="{C3D6E372-B488-4A12-BD75-79D0ACC4BF76}">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按需施教、学用一致原则</a:t>
          </a:r>
          <a:r>
            <a:rPr lang="zh-CN" altLang="en-US" sz="1800" dirty="0" smtClean="0">
              <a:latin typeface="微软雅黑" panose="020B0503020204020204" pitchFamily="34" charset="-122"/>
              <a:ea typeface="微软雅黑" panose="020B0503020204020204" pitchFamily="34" charset="-122"/>
            </a:rPr>
            <a:t>：最终是为</a:t>
          </a:r>
          <a:r>
            <a:rPr lang="zh-CN" altLang="en-US" sz="1800" b="1" dirty="0" smtClean="0">
              <a:latin typeface="微软雅黑" panose="020B0503020204020204" pitchFamily="34" charset="-122"/>
              <a:ea typeface="微软雅黑" panose="020B0503020204020204" pitchFamily="34" charset="-122"/>
            </a:rPr>
            <a:t>提高企业的</a:t>
          </a:r>
          <a:r>
            <a:rPr lang="zh-CN" altLang="en-US" sz="1800" b="1" dirty="0" smtClean="0">
              <a:solidFill>
                <a:srgbClr val="FF0000"/>
              </a:solidFill>
              <a:latin typeface="微软雅黑" panose="020B0503020204020204" pitchFamily="34" charset="-122"/>
              <a:ea typeface="微软雅黑" panose="020B0503020204020204" pitchFamily="34" charset="-122"/>
            </a:rPr>
            <a:t>经济效益</a:t>
          </a:r>
          <a:r>
            <a:rPr lang="zh-CN" altLang="en-US" sz="1800" b="1" dirty="0" smtClean="0">
              <a:latin typeface="微软雅黑" panose="020B0503020204020204" pitchFamily="34" charset="-122"/>
              <a:ea typeface="微软雅黑" panose="020B0503020204020204" pitchFamily="34" charset="-122"/>
            </a:rPr>
            <a:t>服务</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8ED99B90-16B2-431E-B7C6-F10795D12C4C}" type="parTrans" cxnId="{276E3B08-EAA4-40B4-948C-4A108FFCA293}">
      <dgm:prSet/>
      <dgm:spPr/>
      <dgm:t>
        <a:bodyPr/>
        <a:lstStyle/>
        <a:p>
          <a:endParaRPr lang="zh-CN" altLang="en-US"/>
        </a:p>
      </dgm:t>
    </dgm:pt>
    <dgm:pt modelId="{0065D361-BA07-4BA9-9BFC-4AF9AF2DF6BA}" type="sibTrans" cxnId="{276E3B08-EAA4-40B4-948C-4A108FFCA293}">
      <dgm:prSet/>
      <dgm:spPr/>
      <dgm:t>
        <a:bodyPr/>
        <a:lstStyle/>
        <a:p>
          <a:endParaRPr lang="zh-CN" altLang="en-US"/>
        </a:p>
      </dgm:t>
    </dgm:pt>
    <dgm:pt modelId="{E927E7C7-A5DB-4883-973A-BFF3D25722CB}">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投入产出原则</a:t>
          </a:r>
          <a:r>
            <a:rPr lang="zh-CN" altLang="en-US" sz="1800" dirty="0" smtClean="0">
              <a:latin typeface="微软雅黑" panose="020B0503020204020204" pitchFamily="34" charset="-122"/>
              <a:ea typeface="微软雅黑" panose="020B0503020204020204" pitchFamily="34" charset="-122"/>
            </a:rPr>
            <a:t>：企业员工培训是企业的一种</a:t>
          </a:r>
          <a:r>
            <a:rPr lang="zh-CN" altLang="en-US" sz="1800" b="1" dirty="0" smtClean="0">
              <a:solidFill>
                <a:srgbClr val="FF0000"/>
              </a:solidFill>
              <a:latin typeface="微软雅黑" panose="020B0503020204020204" pitchFamily="34" charset="-122"/>
              <a:ea typeface="微软雅黑" panose="020B0503020204020204" pitchFamily="34" charset="-122"/>
            </a:rPr>
            <a:t>投资行为</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12D6F46F-2BA0-4105-8D51-0E51BA1294C8}" type="parTrans" cxnId="{6EB0D963-D052-447A-8E4A-C7F042362A54}">
      <dgm:prSet/>
      <dgm:spPr/>
      <dgm:t>
        <a:bodyPr/>
        <a:lstStyle/>
        <a:p>
          <a:endParaRPr lang="zh-CN" altLang="en-US"/>
        </a:p>
      </dgm:t>
    </dgm:pt>
    <dgm:pt modelId="{05ED8505-5AB4-49C5-9F58-2986D5D45399}" type="sibTrans" cxnId="{6EB0D963-D052-447A-8E4A-C7F042362A54}">
      <dgm:prSet/>
      <dgm:spPr/>
      <dgm:t>
        <a:bodyPr/>
        <a:lstStyle/>
        <a:p>
          <a:endParaRPr lang="zh-CN" altLang="en-US"/>
        </a:p>
      </dgm:t>
    </dgm:pt>
    <dgm:pt modelId="{EABE8C81-9006-4AC7-AE8C-2AA6D0A6B35D}">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培训方式和方法多样性原则</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C16CC3A8-A457-4EC0-83D1-C06AB02F9610}" type="parTrans" cxnId="{8C294C6C-3481-4751-93BD-8E394EEFE218}">
      <dgm:prSet/>
      <dgm:spPr/>
      <dgm:t>
        <a:bodyPr/>
        <a:lstStyle/>
        <a:p>
          <a:endParaRPr lang="zh-CN" altLang="en-US"/>
        </a:p>
      </dgm:t>
    </dgm:pt>
    <dgm:pt modelId="{CCF69FCD-CFCB-486D-A7C3-37F0F6DC8790}" type="sibTrans" cxnId="{8C294C6C-3481-4751-93BD-8E394EEFE218}">
      <dgm:prSet/>
      <dgm:spPr/>
      <dgm:t>
        <a:bodyPr/>
        <a:lstStyle/>
        <a:p>
          <a:endParaRPr lang="zh-CN" altLang="en-US"/>
        </a:p>
      </dgm:t>
    </dgm:pt>
    <dgm:pt modelId="{3A69D722-C24A-47F7-8053-8A009A2787EB}">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全员培训与重点培训相结合</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3D4D3E9F-0EBA-4EFD-B485-522F33363F08}" type="parTrans" cxnId="{20815335-6B6F-4C56-A461-731AC87067F4}">
      <dgm:prSet/>
      <dgm:spPr/>
      <dgm:t>
        <a:bodyPr/>
        <a:lstStyle/>
        <a:p>
          <a:endParaRPr lang="zh-CN" altLang="en-US"/>
        </a:p>
      </dgm:t>
    </dgm:pt>
    <dgm:pt modelId="{EC4E7E4D-8843-4146-AA73-337F387E4744}" type="sibTrans" cxnId="{20815335-6B6F-4C56-A461-731AC87067F4}">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551F951-A117-4B4D-A0A3-EA96FE6F0532}" type="pres">
      <dgm:prSet presAssocID="{4D220276-0B2F-4D89-994F-39911467B070}" presName="Name64" presStyleLbl="parChTrans1D2" presStyleIdx="0" presStyleCnt="4"/>
      <dgm:spPr/>
      <dgm:t>
        <a:bodyPr/>
        <a:lstStyle/>
        <a:p>
          <a:endParaRPr lang="zh-CN" altLang="en-US"/>
        </a:p>
      </dgm:t>
    </dgm:pt>
    <dgm:pt modelId="{AE45D059-F894-4550-8BAB-6B0E25A80AE7}" type="pres">
      <dgm:prSet presAssocID="{2E6DD2CE-71B0-4EA4-8373-C35856B16037}" presName="hierRoot2" presStyleCnt="0">
        <dgm:presLayoutVars>
          <dgm:hierBranch val="init"/>
        </dgm:presLayoutVars>
      </dgm:prSet>
      <dgm:spPr/>
      <dgm:t>
        <a:bodyPr/>
        <a:lstStyle/>
        <a:p>
          <a:endParaRPr lang="zh-CN" altLang="en-US"/>
        </a:p>
      </dgm:t>
    </dgm:pt>
    <dgm:pt modelId="{261384FC-2C3C-4696-BEEC-C983B4669977}" type="pres">
      <dgm:prSet presAssocID="{2E6DD2CE-71B0-4EA4-8373-C35856B16037}" presName="rootComposite" presStyleCnt="0"/>
      <dgm:spPr/>
      <dgm:t>
        <a:bodyPr/>
        <a:lstStyle/>
        <a:p>
          <a:endParaRPr lang="zh-CN" altLang="en-US"/>
        </a:p>
      </dgm:t>
    </dgm:pt>
    <dgm:pt modelId="{852C6526-3D5B-41D2-828D-FDB96F96988A}" type="pres">
      <dgm:prSet presAssocID="{2E6DD2CE-71B0-4EA4-8373-C35856B16037}" presName="rootText" presStyleLbl="node2" presStyleIdx="0" presStyleCnt="4" custScaleX="225412" custScaleY="283680">
        <dgm:presLayoutVars>
          <dgm:chPref val="3"/>
        </dgm:presLayoutVars>
      </dgm:prSet>
      <dgm:spPr/>
      <dgm:t>
        <a:bodyPr/>
        <a:lstStyle/>
        <a:p>
          <a:endParaRPr lang="zh-CN" altLang="en-US"/>
        </a:p>
      </dgm:t>
    </dgm:pt>
    <dgm:pt modelId="{18F022E8-9E6C-4F86-AE86-5A9484E40EE3}" type="pres">
      <dgm:prSet presAssocID="{2E6DD2CE-71B0-4EA4-8373-C35856B16037}" presName="rootConnector" presStyleLbl="node2" presStyleIdx="0" presStyleCnt="4"/>
      <dgm:spPr/>
      <dgm:t>
        <a:bodyPr/>
        <a:lstStyle/>
        <a:p>
          <a:endParaRPr lang="zh-CN" altLang="en-US"/>
        </a:p>
      </dgm:t>
    </dgm:pt>
    <dgm:pt modelId="{4BD47411-059F-4819-9D66-30C6B62708BA}" type="pres">
      <dgm:prSet presAssocID="{2E6DD2CE-71B0-4EA4-8373-C35856B16037}" presName="hierChild4" presStyleCnt="0"/>
      <dgm:spPr/>
      <dgm:t>
        <a:bodyPr/>
        <a:lstStyle/>
        <a:p>
          <a:endParaRPr lang="zh-CN" altLang="en-US"/>
        </a:p>
      </dgm:t>
    </dgm:pt>
    <dgm:pt modelId="{962405D3-91DD-4F3E-A8A3-F68A16512255}" type="pres">
      <dgm:prSet presAssocID="{437FC6C7-C1C9-49FA-83B4-11DCA8D07C44}" presName="Name64" presStyleLbl="parChTrans1D3" presStyleIdx="0" presStyleCnt="11"/>
      <dgm:spPr/>
      <dgm:t>
        <a:bodyPr/>
        <a:lstStyle/>
        <a:p>
          <a:endParaRPr lang="zh-CN" altLang="en-US"/>
        </a:p>
      </dgm:t>
    </dgm:pt>
    <dgm:pt modelId="{D13D967D-CBB6-4EB7-A7D1-D576C85E0860}" type="pres">
      <dgm:prSet presAssocID="{82CCDF0A-6C58-455D-930A-E8A08D8D63CA}" presName="hierRoot2" presStyleCnt="0">
        <dgm:presLayoutVars>
          <dgm:hierBranch val="init"/>
        </dgm:presLayoutVars>
      </dgm:prSet>
      <dgm:spPr/>
    </dgm:pt>
    <dgm:pt modelId="{0929A769-991B-4B97-AB63-71DAE0171507}" type="pres">
      <dgm:prSet presAssocID="{82CCDF0A-6C58-455D-930A-E8A08D8D63CA}" presName="rootComposite" presStyleCnt="0"/>
      <dgm:spPr/>
    </dgm:pt>
    <dgm:pt modelId="{CA5CC0E7-9CC1-44DA-BE0A-F74F96CE0F73}" type="pres">
      <dgm:prSet presAssocID="{82CCDF0A-6C58-455D-930A-E8A08D8D63CA}" presName="rootText" presStyleLbl="node3" presStyleIdx="0" presStyleCnt="11" custScaleX="1353971" custScaleY="481190">
        <dgm:presLayoutVars>
          <dgm:chPref val="3"/>
        </dgm:presLayoutVars>
      </dgm:prSet>
      <dgm:spPr/>
      <dgm:t>
        <a:bodyPr/>
        <a:lstStyle/>
        <a:p>
          <a:endParaRPr lang="zh-CN" altLang="en-US"/>
        </a:p>
      </dgm:t>
    </dgm:pt>
    <dgm:pt modelId="{9BE5CC48-57E2-424C-96DE-9BB33CE43D31}" type="pres">
      <dgm:prSet presAssocID="{82CCDF0A-6C58-455D-930A-E8A08D8D63CA}" presName="rootConnector" presStyleLbl="node3" presStyleIdx="0" presStyleCnt="11"/>
      <dgm:spPr/>
      <dgm:t>
        <a:bodyPr/>
        <a:lstStyle/>
        <a:p>
          <a:endParaRPr lang="zh-CN" altLang="en-US"/>
        </a:p>
      </dgm:t>
    </dgm:pt>
    <dgm:pt modelId="{2C273F89-F66D-404E-A8F9-558A04FEFE29}" type="pres">
      <dgm:prSet presAssocID="{82CCDF0A-6C58-455D-930A-E8A08D8D63CA}" presName="hierChild4" presStyleCnt="0"/>
      <dgm:spPr/>
    </dgm:pt>
    <dgm:pt modelId="{2F120DA1-3A47-460E-AD32-8CAED2B24DC7}" type="pres">
      <dgm:prSet presAssocID="{82CCDF0A-6C58-455D-930A-E8A08D8D63CA}" presName="hierChild5" presStyleCnt="0"/>
      <dgm:spPr/>
    </dgm:pt>
    <dgm:pt modelId="{D13FE368-6043-4834-B8AB-2E6C36D8BB57}" type="pres">
      <dgm:prSet presAssocID="{2E6DD2CE-71B0-4EA4-8373-C35856B16037}" presName="hierChild5" presStyleCnt="0"/>
      <dgm:spPr/>
      <dgm:t>
        <a:bodyPr/>
        <a:lstStyle/>
        <a:p>
          <a:endParaRPr lang="zh-CN" altLang="en-US"/>
        </a:p>
      </dgm:t>
    </dgm:pt>
    <dgm:pt modelId="{163F2139-3F9A-4893-AD17-CCC71DEB58FD}" type="pres">
      <dgm:prSet presAssocID="{F0CAC1BB-0020-4F04-9468-0172C8D4CCEE}" presName="Name64" presStyleLbl="parChTrans1D2" presStyleIdx="1" presStyleCnt="4"/>
      <dgm:spPr/>
      <dgm:t>
        <a:bodyPr/>
        <a:lstStyle/>
        <a:p>
          <a:endParaRPr lang="zh-CN" altLang="en-US"/>
        </a:p>
      </dgm:t>
    </dgm:pt>
    <dgm:pt modelId="{B01CF94F-C3A6-42B3-B3B6-B9FD2DC66CDC}" type="pres">
      <dgm:prSet presAssocID="{5BA8DE2F-CA14-4E78-87F3-8134FECC1EE0}" presName="hierRoot2" presStyleCnt="0">
        <dgm:presLayoutVars>
          <dgm:hierBranch val="init"/>
        </dgm:presLayoutVars>
      </dgm:prSet>
      <dgm:spPr/>
    </dgm:pt>
    <dgm:pt modelId="{2CD05EEB-E72B-4995-9752-D080446C60F3}" type="pres">
      <dgm:prSet presAssocID="{5BA8DE2F-CA14-4E78-87F3-8134FECC1EE0}" presName="rootComposite" presStyleCnt="0"/>
      <dgm:spPr/>
    </dgm:pt>
    <dgm:pt modelId="{B862D02F-ABD4-43D8-B40D-88A1416B9065}" type="pres">
      <dgm:prSet presAssocID="{5BA8DE2F-CA14-4E78-87F3-8134FECC1EE0}" presName="rootText" presStyleLbl="node2" presStyleIdx="1" presStyleCnt="4" custScaleX="225412" custScaleY="501044">
        <dgm:presLayoutVars>
          <dgm:chPref val="3"/>
        </dgm:presLayoutVars>
      </dgm:prSet>
      <dgm:spPr/>
      <dgm:t>
        <a:bodyPr/>
        <a:lstStyle/>
        <a:p>
          <a:endParaRPr lang="zh-CN" altLang="en-US"/>
        </a:p>
      </dgm:t>
    </dgm:pt>
    <dgm:pt modelId="{CF97C81F-6C36-4D5A-ACF5-88D461A7279F}" type="pres">
      <dgm:prSet presAssocID="{5BA8DE2F-CA14-4E78-87F3-8134FECC1EE0}" presName="rootConnector" presStyleLbl="node2" presStyleIdx="1" presStyleCnt="4"/>
      <dgm:spPr/>
      <dgm:t>
        <a:bodyPr/>
        <a:lstStyle/>
        <a:p>
          <a:endParaRPr lang="zh-CN" altLang="en-US"/>
        </a:p>
      </dgm:t>
    </dgm:pt>
    <dgm:pt modelId="{D0196C0E-A906-4B3F-B1BC-4B55732FFC9B}" type="pres">
      <dgm:prSet presAssocID="{5BA8DE2F-CA14-4E78-87F3-8134FECC1EE0}" presName="hierChild4" presStyleCnt="0"/>
      <dgm:spPr/>
    </dgm:pt>
    <dgm:pt modelId="{5237113F-ABE8-46FF-B641-00EB121972DB}" type="pres">
      <dgm:prSet presAssocID="{4C739DD5-9BFF-49E6-8480-7199485E6BF2}" presName="Name64" presStyleLbl="parChTrans1D3" presStyleIdx="1" presStyleCnt="11"/>
      <dgm:spPr/>
      <dgm:t>
        <a:bodyPr/>
        <a:lstStyle/>
        <a:p>
          <a:endParaRPr lang="zh-CN" altLang="en-US"/>
        </a:p>
      </dgm:t>
    </dgm:pt>
    <dgm:pt modelId="{994B08E2-3C39-4302-86BD-68707446869F}" type="pres">
      <dgm:prSet presAssocID="{9E74E951-76CE-4197-8F1C-01067F152A5E}" presName="hierRoot2" presStyleCnt="0">
        <dgm:presLayoutVars>
          <dgm:hierBranch val="init"/>
        </dgm:presLayoutVars>
      </dgm:prSet>
      <dgm:spPr/>
    </dgm:pt>
    <dgm:pt modelId="{00916104-7976-48B6-AA60-C768A3F1B2BF}" type="pres">
      <dgm:prSet presAssocID="{9E74E951-76CE-4197-8F1C-01067F152A5E}" presName="rootComposite" presStyleCnt="0"/>
      <dgm:spPr/>
    </dgm:pt>
    <dgm:pt modelId="{436F0ADB-6206-407E-818D-74849B52BE6F}" type="pres">
      <dgm:prSet presAssocID="{9E74E951-76CE-4197-8F1C-01067F152A5E}" presName="rootText" presStyleLbl="node3" presStyleIdx="1" presStyleCnt="11" custScaleX="1353971" custScaleY="201413">
        <dgm:presLayoutVars>
          <dgm:chPref val="3"/>
        </dgm:presLayoutVars>
      </dgm:prSet>
      <dgm:spPr/>
      <dgm:t>
        <a:bodyPr/>
        <a:lstStyle/>
        <a:p>
          <a:endParaRPr lang="zh-CN" altLang="en-US"/>
        </a:p>
      </dgm:t>
    </dgm:pt>
    <dgm:pt modelId="{1FDF7944-4DD2-45A7-8FA9-C4220B8B9C07}" type="pres">
      <dgm:prSet presAssocID="{9E74E951-76CE-4197-8F1C-01067F152A5E}" presName="rootConnector" presStyleLbl="node3" presStyleIdx="1" presStyleCnt="11"/>
      <dgm:spPr/>
      <dgm:t>
        <a:bodyPr/>
        <a:lstStyle/>
        <a:p>
          <a:endParaRPr lang="zh-CN" altLang="en-US"/>
        </a:p>
      </dgm:t>
    </dgm:pt>
    <dgm:pt modelId="{550A9A8D-0CDA-4532-A1A8-6F4463D1BF34}" type="pres">
      <dgm:prSet presAssocID="{9E74E951-76CE-4197-8F1C-01067F152A5E}" presName="hierChild4" presStyleCnt="0"/>
      <dgm:spPr/>
    </dgm:pt>
    <dgm:pt modelId="{EBD744FC-F129-4911-A25E-431C43CC3671}" type="pres">
      <dgm:prSet presAssocID="{9E74E951-76CE-4197-8F1C-01067F152A5E}" presName="hierChild5" presStyleCnt="0"/>
      <dgm:spPr/>
    </dgm:pt>
    <dgm:pt modelId="{3FC7E726-82BF-4881-9227-66BDB3A2921E}" type="pres">
      <dgm:prSet presAssocID="{B04E65F3-7A9B-4334-89CB-37E98FBD5A18}" presName="Name64" presStyleLbl="parChTrans1D3" presStyleIdx="2" presStyleCnt="11"/>
      <dgm:spPr/>
      <dgm:t>
        <a:bodyPr/>
        <a:lstStyle/>
        <a:p>
          <a:endParaRPr lang="zh-CN" altLang="en-US"/>
        </a:p>
      </dgm:t>
    </dgm:pt>
    <dgm:pt modelId="{CF4C6BE4-06EC-4A06-94A3-82AF80CAF43F}" type="pres">
      <dgm:prSet presAssocID="{17DDFE76-41A7-4C8E-8E24-0D6B61340BD8}" presName="hierRoot2" presStyleCnt="0">
        <dgm:presLayoutVars>
          <dgm:hierBranch val="init"/>
        </dgm:presLayoutVars>
      </dgm:prSet>
      <dgm:spPr/>
    </dgm:pt>
    <dgm:pt modelId="{1FF6C742-05DD-4ABC-BF25-17FF0C15D169}" type="pres">
      <dgm:prSet presAssocID="{17DDFE76-41A7-4C8E-8E24-0D6B61340BD8}" presName="rootComposite" presStyleCnt="0"/>
      <dgm:spPr/>
    </dgm:pt>
    <dgm:pt modelId="{356D8DC2-6CEE-4584-8C68-A5EC4416E188}" type="pres">
      <dgm:prSet presAssocID="{17DDFE76-41A7-4C8E-8E24-0D6B61340BD8}" presName="rootText" presStyleLbl="node3" presStyleIdx="2" presStyleCnt="11" custScaleX="1353971" custScaleY="474399">
        <dgm:presLayoutVars>
          <dgm:chPref val="3"/>
        </dgm:presLayoutVars>
      </dgm:prSet>
      <dgm:spPr/>
      <dgm:t>
        <a:bodyPr/>
        <a:lstStyle/>
        <a:p>
          <a:endParaRPr lang="zh-CN" altLang="en-US"/>
        </a:p>
      </dgm:t>
    </dgm:pt>
    <dgm:pt modelId="{77F0ED51-EF2A-46B0-859F-555BFC08B133}" type="pres">
      <dgm:prSet presAssocID="{17DDFE76-41A7-4C8E-8E24-0D6B61340BD8}" presName="rootConnector" presStyleLbl="node3" presStyleIdx="2" presStyleCnt="11"/>
      <dgm:spPr/>
      <dgm:t>
        <a:bodyPr/>
        <a:lstStyle/>
        <a:p>
          <a:endParaRPr lang="zh-CN" altLang="en-US"/>
        </a:p>
      </dgm:t>
    </dgm:pt>
    <dgm:pt modelId="{3A3FD938-8354-4812-91FE-0C086B2FBFEB}" type="pres">
      <dgm:prSet presAssocID="{17DDFE76-41A7-4C8E-8E24-0D6B61340BD8}" presName="hierChild4" presStyleCnt="0"/>
      <dgm:spPr/>
    </dgm:pt>
    <dgm:pt modelId="{8D38B166-45B9-49E6-B37E-D832EAA41571}" type="pres">
      <dgm:prSet presAssocID="{17DDFE76-41A7-4C8E-8E24-0D6B61340BD8}" presName="hierChild5" presStyleCnt="0"/>
      <dgm:spPr/>
    </dgm:pt>
    <dgm:pt modelId="{0A2AF096-6D67-4346-A2FA-45C15BD48037}" type="pres">
      <dgm:prSet presAssocID="{5BA8DE2F-CA14-4E78-87F3-8134FECC1EE0}" presName="hierChild5" presStyleCnt="0"/>
      <dgm:spPr/>
    </dgm:pt>
    <dgm:pt modelId="{AE1CD310-189A-49FC-B440-1B7E546B1A06}" type="pres">
      <dgm:prSet presAssocID="{823A898F-5D72-40D2-9E8E-F70551CEEB79}" presName="Name64" presStyleLbl="parChTrans1D2" presStyleIdx="2" presStyleCnt="4"/>
      <dgm:spPr/>
      <dgm:t>
        <a:bodyPr/>
        <a:lstStyle/>
        <a:p>
          <a:endParaRPr lang="zh-CN" altLang="en-US"/>
        </a:p>
      </dgm:t>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2" presStyleCnt="4" custScaleX="225412" custScaleY="28368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2" presStyleCnt="4"/>
      <dgm:spPr/>
      <dgm:t>
        <a:bodyPr/>
        <a:lstStyle/>
        <a:p>
          <a:endParaRPr lang="zh-CN" altLang="en-US"/>
        </a:p>
      </dgm:t>
    </dgm:pt>
    <dgm:pt modelId="{965573EA-1933-4C1A-8487-6DC9685266AD}" type="pres">
      <dgm:prSet presAssocID="{E371DBA1-78A9-4900-A129-01C533D69376}" presName="hierChild4" presStyleCnt="0"/>
      <dgm:spPr/>
    </dgm:pt>
    <dgm:pt modelId="{AC11D92C-D602-4D5E-9A06-70BBF921C576}" type="pres">
      <dgm:prSet presAssocID="{2EF9F69E-ED31-4541-8444-25A93CE24B03}" presName="Name64" presStyleLbl="parChTrans1D3" presStyleIdx="3" presStyleCnt="11"/>
      <dgm:spPr/>
      <dgm:t>
        <a:bodyPr/>
        <a:lstStyle/>
        <a:p>
          <a:endParaRPr lang="zh-CN" altLang="en-US"/>
        </a:p>
      </dgm:t>
    </dgm:pt>
    <dgm:pt modelId="{AFEE124A-5109-46E9-858A-78DB3144D47D}" type="pres">
      <dgm:prSet presAssocID="{30522831-F95F-4DF6-98F6-86B05CD95D61}" presName="hierRoot2" presStyleCnt="0">
        <dgm:presLayoutVars>
          <dgm:hierBranch val="init"/>
        </dgm:presLayoutVars>
      </dgm:prSet>
      <dgm:spPr/>
    </dgm:pt>
    <dgm:pt modelId="{1CE8CB3C-1A90-4499-AAF7-32CE3AD6A346}" type="pres">
      <dgm:prSet presAssocID="{30522831-F95F-4DF6-98F6-86B05CD95D61}" presName="rootComposite" presStyleCnt="0"/>
      <dgm:spPr/>
    </dgm:pt>
    <dgm:pt modelId="{230001D1-8F6C-455F-84C2-99016A67C11D}" type="pres">
      <dgm:prSet presAssocID="{30522831-F95F-4DF6-98F6-86B05CD95D61}" presName="rootText" presStyleLbl="node3" presStyleIdx="3" presStyleCnt="11" custScaleX="1107425" custScaleY="201413">
        <dgm:presLayoutVars>
          <dgm:chPref val="3"/>
        </dgm:presLayoutVars>
      </dgm:prSet>
      <dgm:spPr/>
      <dgm:t>
        <a:bodyPr/>
        <a:lstStyle/>
        <a:p>
          <a:endParaRPr lang="zh-CN" altLang="en-US"/>
        </a:p>
      </dgm:t>
    </dgm:pt>
    <dgm:pt modelId="{E072E4E5-CA17-4F89-AD06-B1E0265D4302}" type="pres">
      <dgm:prSet presAssocID="{30522831-F95F-4DF6-98F6-86B05CD95D61}" presName="rootConnector" presStyleLbl="node3" presStyleIdx="3" presStyleCnt="11"/>
      <dgm:spPr/>
      <dgm:t>
        <a:bodyPr/>
        <a:lstStyle/>
        <a:p>
          <a:endParaRPr lang="zh-CN" altLang="en-US"/>
        </a:p>
      </dgm:t>
    </dgm:pt>
    <dgm:pt modelId="{02A4FAA9-8549-40F9-B762-0EDD8EE5F471}" type="pres">
      <dgm:prSet presAssocID="{30522831-F95F-4DF6-98F6-86B05CD95D61}" presName="hierChild4" presStyleCnt="0"/>
      <dgm:spPr/>
    </dgm:pt>
    <dgm:pt modelId="{30D18CBC-1E94-4A14-8DE8-640EE83B3036}" type="pres">
      <dgm:prSet presAssocID="{30522831-F95F-4DF6-98F6-86B05CD95D61}" presName="hierChild5" presStyleCnt="0"/>
      <dgm:spPr/>
    </dgm:pt>
    <dgm:pt modelId="{5C0767F4-BBC2-430B-ACE9-6D6D783D4EB1}" type="pres">
      <dgm:prSet presAssocID="{3605BEE6-0102-45BE-A0E0-B4F4740B3016}" presName="Name64" presStyleLbl="parChTrans1D3" presStyleIdx="4" presStyleCnt="11"/>
      <dgm:spPr/>
      <dgm:t>
        <a:bodyPr/>
        <a:lstStyle/>
        <a:p>
          <a:endParaRPr lang="zh-CN" altLang="en-US"/>
        </a:p>
      </dgm:t>
    </dgm:pt>
    <dgm:pt modelId="{814BF098-CA2F-4681-AECF-8AB28EFB6794}" type="pres">
      <dgm:prSet presAssocID="{E3C2F227-2DF0-4A7C-AA6E-44A62B90BDE7}" presName="hierRoot2" presStyleCnt="0">
        <dgm:presLayoutVars>
          <dgm:hierBranch val="init"/>
        </dgm:presLayoutVars>
      </dgm:prSet>
      <dgm:spPr/>
    </dgm:pt>
    <dgm:pt modelId="{D1E7D9B9-8F2D-4F1C-BD6A-F59BD3B0FB76}" type="pres">
      <dgm:prSet presAssocID="{E3C2F227-2DF0-4A7C-AA6E-44A62B90BDE7}" presName="rootComposite" presStyleCnt="0"/>
      <dgm:spPr/>
    </dgm:pt>
    <dgm:pt modelId="{42F871E9-B55C-4AE1-BC7C-98073F628D53}" type="pres">
      <dgm:prSet presAssocID="{E3C2F227-2DF0-4A7C-AA6E-44A62B90BDE7}" presName="rootText" presStyleLbl="node3" presStyleIdx="4" presStyleCnt="11" custScaleX="225412" custScaleY="546833">
        <dgm:presLayoutVars>
          <dgm:chPref val="3"/>
        </dgm:presLayoutVars>
      </dgm:prSet>
      <dgm:spPr/>
      <dgm:t>
        <a:bodyPr/>
        <a:lstStyle/>
        <a:p>
          <a:endParaRPr lang="zh-CN" altLang="en-US"/>
        </a:p>
      </dgm:t>
    </dgm:pt>
    <dgm:pt modelId="{8CEB4A86-8B02-44BB-95CE-014042D01357}" type="pres">
      <dgm:prSet presAssocID="{E3C2F227-2DF0-4A7C-AA6E-44A62B90BDE7}" presName="rootConnector" presStyleLbl="node3" presStyleIdx="4" presStyleCnt="11"/>
      <dgm:spPr/>
      <dgm:t>
        <a:bodyPr/>
        <a:lstStyle/>
        <a:p>
          <a:endParaRPr lang="zh-CN" altLang="en-US"/>
        </a:p>
      </dgm:t>
    </dgm:pt>
    <dgm:pt modelId="{EBCB04D4-26A2-4D9C-AF6D-E95A0077947A}" type="pres">
      <dgm:prSet presAssocID="{E3C2F227-2DF0-4A7C-AA6E-44A62B90BDE7}" presName="hierChild4" presStyleCnt="0"/>
      <dgm:spPr/>
    </dgm:pt>
    <dgm:pt modelId="{F9A6368B-D732-46BC-AE7D-17E567E2DB31}" type="pres">
      <dgm:prSet presAssocID="{5088729B-C829-487C-84A0-39A46FC6A802}" presName="Name64" presStyleLbl="parChTrans1D4" presStyleIdx="0" presStyleCnt="3"/>
      <dgm:spPr/>
      <dgm:t>
        <a:bodyPr/>
        <a:lstStyle/>
        <a:p>
          <a:endParaRPr lang="zh-CN" altLang="en-US"/>
        </a:p>
      </dgm:t>
    </dgm:pt>
    <dgm:pt modelId="{BED4293C-0BB3-4242-BDEA-FD0418B73FC8}" type="pres">
      <dgm:prSet presAssocID="{697B683A-7E0B-44E6-80E5-919E82D87A83}" presName="hierRoot2" presStyleCnt="0">
        <dgm:presLayoutVars>
          <dgm:hierBranch val="init"/>
        </dgm:presLayoutVars>
      </dgm:prSet>
      <dgm:spPr/>
    </dgm:pt>
    <dgm:pt modelId="{8DD611F5-F080-47FD-9549-4947E5F01EE0}" type="pres">
      <dgm:prSet presAssocID="{697B683A-7E0B-44E6-80E5-919E82D87A83}" presName="rootComposite" presStyleCnt="0"/>
      <dgm:spPr/>
    </dgm:pt>
    <dgm:pt modelId="{4E529982-52CE-4CF5-A42E-3F963C4F34B9}" type="pres">
      <dgm:prSet presAssocID="{697B683A-7E0B-44E6-80E5-919E82D87A83}" presName="rootText" presStyleLbl="node4" presStyleIdx="0" presStyleCnt="3" custScaleX="1107425" custScaleY="201413">
        <dgm:presLayoutVars>
          <dgm:chPref val="3"/>
        </dgm:presLayoutVars>
      </dgm:prSet>
      <dgm:spPr/>
      <dgm:t>
        <a:bodyPr/>
        <a:lstStyle/>
        <a:p>
          <a:endParaRPr lang="zh-CN" altLang="en-US"/>
        </a:p>
      </dgm:t>
    </dgm:pt>
    <dgm:pt modelId="{542F21ED-71F2-4A5D-8C38-2D57B989DA71}" type="pres">
      <dgm:prSet presAssocID="{697B683A-7E0B-44E6-80E5-919E82D87A83}" presName="rootConnector" presStyleLbl="node4" presStyleIdx="0" presStyleCnt="3"/>
      <dgm:spPr/>
      <dgm:t>
        <a:bodyPr/>
        <a:lstStyle/>
        <a:p>
          <a:endParaRPr lang="zh-CN" altLang="en-US"/>
        </a:p>
      </dgm:t>
    </dgm:pt>
    <dgm:pt modelId="{323F6B73-B9E8-4DA3-8621-62303F97DFDD}" type="pres">
      <dgm:prSet presAssocID="{697B683A-7E0B-44E6-80E5-919E82D87A83}" presName="hierChild4" presStyleCnt="0"/>
      <dgm:spPr/>
    </dgm:pt>
    <dgm:pt modelId="{9F304921-F7BC-4BA6-866D-4D824B858B28}" type="pres">
      <dgm:prSet presAssocID="{697B683A-7E0B-44E6-80E5-919E82D87A83}" presName="hierChild5" presStyleCnt="0"/>
      <dgm:spPr/>
    </dgm:pt>
    <dgm:pt modelId="{736C3B4E-2180-4179-B58E-AF106D6BBB43}" type="pres">
      <dgm:prSet presAssocID="{F9881516-3CF3-4AFD-95D2-BF691D584F68}" presName="Name64" presStyleLbl="parChTrans1D4" presStyleIdx="1" presStyleCnt="3"/>
      <dgm:spPr/>
      <dgm:t>
        <a:bodyPr/>
        <a:lstStyle/>
        <a:p>
          <a:endParaRPr lang="zh-CN" altLang="en-US"/>
        </a:p>
      </dgm:t>
    </dgm:pt>
    <dgm:pt modelId="{ED039F12-E01F-4AAC-97E4-C1BBE45A8840}" type="pres">
      <dgm:prSet presAssocID="{E991397C-8F9C-48AF-961E-2AD1307F347C}" presName="hierRoot2" presStyleCnt="0">
        <dgm:presLayoutVars>
          <dgm:hierBranch val="init"/>
        </dgm:presLayoutVars>
      </dgm:prSet>
      <dgm:spPr/>
    </dgm:pt>
    <dgm:pt modelId="{800336FC-CC2F-4095-9448-5694D9B8F36E}" type="pres">
      <dgm:prSet presAssocID="{E991397C-8F9C-48AF-961E-2AD1307F347C}" presName="rootComposite" presStyleCnt="0"/>
      <dgm:spPr/>
    </dgm:pt>
    <dgm:pt modelId="{DCB92B81-AB8A-450A-8414-F5C3A037DBC1}" type="pres">
      <dgm:prSet presAssocID="{E991397C-8F9C-48AF-961E-2AD1307F347C}" presName="rootText" presStyleLbl="node4" presStyleIdx="1" presStyleCnt="3" custScaleX="1107425" custScaleY="201413">
        <dgm:presLayoutVars>
          <dgm:chPref val="3"/>
        </dgm:presLayoutVars>
      </dgm:prSet>
      <dgm:spPr/>
      <dgm:t>
        <a:bodyPr/>
        <a:lstStyle/>
        <a:p>
          <a:endParaRPr lang="zh-CN" altLang="en-US"/>
        </a:p>
      </dgm:t>
    </dgm:pt>
    <dgm:pt modelId="{62B6C25F-9F87-4D56-8BEF-0857E7B45D26}" type="pres">
      <dgm:prSet presAssocID="{E991397C-8F9C-48AF-961E-2AD1307F347C}" presName="rootConnector" presStyleLbl="node4" presStyleIdx="1" presStyleCnt="3"/>
      <dgm:spPr/>
      <dgm:t>
        <a:bodyPr/>
        <a:lstStyle/>
        <a:p>
          <a:endParaRPr lang="zh-CN" altLang="en-US"/>
        </a:p>
      </dgm:t>
    </dgm:pt>
    <dgm:pt modelId="{37DB54DD-D456-4F3E-AD00-841EBE9B01F1}" type="pres">
      <dgm:prSet presAssocID="{E991397C-8F9C-48AF-961E-2AD1307F347C}" presName="hierChild4" presStyleCnt="0"/>
      <dgm:spPr/>
    </dgm:pt>
    <dgm:pt modelId="{08F3ECBC-DD99-4082-833B-6CB4D7E14905}" type="pres">
      <dgm:prSet presAssocID="{E991397C-8F9C-48AF-961E-2AD1307F347C}" presName="hierChild5" presStyleCnt="0"/>
      <dgm:spPr/>
    </dgm:pt>
    <dgm:pt modelId="{D5B9F578-8CBB-412C-ADD9-5C82DF302F76}" type="pres">
      <dgm:prSet presAssocID="{564CC43A-3D3C-4477-8FD6-360A212E272F}" presName="Name64" presStyleLbl="parChTrans1D4" presStyleIdx="2" presStyleCnt="3"/>
      <dgm:spPr/>
      <dgm:t>
        <a:bodyPr/>
        <a:lstStyle/>
        <a:p>
          <a:endParaRPr lang="zh-CN" altLang="en-US"/>
        </a:p>
      </dgm:t>
    </dgm:pt>
    <dgm:pt modelId="{109A8A52-0F5E-4C83-925F-B3132336D649}" type="pres">
      <dgm:prSet presAssocID="{1C1C370E-A011-4420-B0FA-CCD2A6FADEEC}" presName="hierRoot2" presStyleCnt="0">
        <dgm:presLayoutVars>
          <dgm:hierBranch val="init"/>
        </dgm:presLayoutVars>
      </dgm:prSet>
      <dgm:spPr/>
    </dgm:pt>
    <dgm:pt modelId="{9B5073C9-BD95-40B0-A506-567A73A4A886}" type="pres">
      <dgm:prSet presAssocID="{1C1C370E-A011-4420-B0FA-CCD2A6FADEEC}" presName="rootComposite" presStyleCnt="0"/>
      <dgm:spPr/>
    </dgm:pt>
    <dgm:pt modelId="{5D0A0C23-07CC-4D1E-B0E6-55E2548A0205}" type="pres">
      <dgm:prSet presAssocID="{1C1C370E-A011-4420-B0FA-CCD2A6FADEEC}" presName="rootText" presStyleLbl="node4" presStyleIdx="2" presStyleCnt="3" custScaleX="1107425" custScaleY="201413">
        <dgm:presLayoutVars>
          <dgm:chPref val="3"/>
        </dgm:presLayoutVars>
      </dgm:prSet>
      <dgm:spPr/>
      <dgm:t>
        <a:bodyPr/>
        <a:lstStyle/>
        <a:p>
          <a:endParaRPr lang="zh-CN" altLang="en-US"/>
        </a:p>
      </dgm:t>
    </dgm:pt>
    <dgm:pt modelId="{BDB01A42-A0DC-4C0C-9353-2B2A9F1D09D0}" type="pres">
      <dgm:prSet presAssocID="{1C1C370E-A011-4420-B0FA-CCD2A6FADEEC}" presName="rootConnector" presStyleLbl="node4" presStyleIdx="2" presStyleCnt="3"/>
      <dgm:spPr/>
      <dgm:t>
        <a:bodyPr/>
        <a:lstStyle/>
        <a:p>
          <a:endParaRPr lang="zh-CN" altLang="en-US"/>
        </a:p>
      </dgm:t>
    </dgm:pt>
    <dgm:pt modelId="{AED96665-BA00-4F31-BF31-056DD08C5C2D}" type="pres">
      <dgm:prSet presAssocID="{1C1C370E-A011-4420-B0FA-CCD2A6FADEEC}" presName="hierChild4" presStyleCnt="0"/>
      <dgm:spPr/>
    </dgm:pt>
    <dgm:pt modelId="{4BFE735F-218F-415A-9880-25B8C9BA94F9}" type="pres">
      <dgm:prSet presAssocID="{1C1C370E-A011-4420-B0FA-CCD2A6FADEEC}" presName="hierChild5" presStyleCnt="0"/>
      <dgm:spPr/>
    </dgm:pt>
    <dgm:pt modelId="{D3A5C1C4-FD14-4ACE-BA65-01BFBDEE8FA3}" type="pres">
      <dgm:prSet presAssocID="{E3C2F227-2DF0-4A7C-AA6E-44A62B90BDE7}" presName="hierChild5" presStyleCnt="0"/>
      <dgm:spPr/>
    </dgm:pt>
    <dgm:pt modelId="{ECD5BCA6-F4A6-46A9-A03B-91ED5A26DE32}" type="pres">
      <dgm:prSet presAssocID="{E371DBA1-78A9-4900-A129-01C533D69376}" presName="hierChild5" presStyleCnt="0"/>
      <dgm:spPr/>
    </dgm:pt>
    <dgm:pt modelId="{69586284-E7B7-4908-BFB3-0F3A7DBDECEA}" type="pres">
      <dgm:prSet presAssocID="{E3B90155-3AA6-4B31-89EF-AE75019D4B0F}" presName="Name64" presStyleLbl="parChTrans1D2" presStyleIdx="3" presStyleCnt="4"/>
      <dgm:spPr/>
    </dgm:pt>
    <dgm:pt modelId="{30A4344A-8FC8-4033-8B45-4B03ED9B27F9}" type="pres">
      <dgm:prSet presAssocID="{BD27169B-71C0-4DCA-BECE-7FBE6B3B8FC6}" presName="hierRoot2" presStyleCnt="0">
        <dgm:presLayoutVars>
          <dgm:hierBranch val="init"/>
        </dgm:presLayoutVars>
      </dgm:prSet>
      <dgm:spPr/>
    </dgm:pt>
    <dgm:pt modelId="{62C4FA80-AB05-41D8-A539-1EF8D6A19A6E}" type="pres">
      <dgm:prSet presAssocID="{BD27169B-71C0-4DCA-BECE-7FBE6B3B8FC6}" presName="rootComposite" presStyleCnt="0"/>
      <dgm:spPr/>
    </dgm:pt>
    <dgm:pt modelId="{A46E5B82-A013-44DA-BB55-A63520DEE7B7}" type="pres">
      <dgm:prSet presAssocID="{BD27169B-71C0-4DCA-BECE-7FBE6B3B8FC6}" presName="rootText" presStyleLbl="node2" presStyleIdx="3" presStyleCnt="4" custScaleX="225412" custScaleY="283680">
        <dgm:presLayoutVars>
          <dgm:chPref val="3"/>
        </dgm:presLayoutVars>
      </dgm:prSet>
      <dgm:spPr/>
      <dgm:t>
        <a:bodyPr/>
        <a:lstStyle/>
        <a:p>
          <a:endParaRPr lang="zh-CN" altLang="en-US"/>
        </a:p>
      </dgm:t>
    </dgm:pt>
    <dgm:pt modelId="{0A4CE195-44EA-4AC1-9C82-0D06CB404D5A}" type="pres">
      <dgm:prSet presAssocID="{BD27169B-71C0-4DCA-BECE-7FBE6B3B8FC6}" presName="rootConnector" presStyleLbl="node2" presStyleIdx="3" presStyleCnt="4"/>
      <dgm:spPr/>
      <dgm:t>
        <a:bodyPr/>
        <a:lstStyle/>
        <a:p>
          <a:endParaRPr lang="zh-CN" altLang="en-US"/>
        </a:p>
      </dgm:t>
    </dgm:pt>
    <dgm:pt modelId="{2D1FD81F-CECA-4C62-B6DD-79F7E54CCC2C}" type="pres">
      <dgm:prSet presAssocID="{BD27169B-71C0-4DCA-BECE-7FBE6B3B8FC6}" presName="hierChild4" presStyleCnt="0"/>
      <dgm:spPr/>
    </dgm:pt>
    <dgm:pt modelId="{FBB81DBD-96CD-4BB6-859D-CA9CDD844F88}" type="pres">
      <dgm:prSet presAssocID="{D9D65F40-4CE0-4DF6-BDED-9A1741AC1A1F}" presName="Name64" presStyleLbl="parChTrans1D3" presStyleIdx="5" presStyleCnt="11"/>
      <dgm:spPr/>
    </dgm:pt>
    <dgm:pt modelId="{8ABE2227-609D-40D8-9404-A73DBFDF3868}" type="pres">
      <dgm:prSet presAssocID="{917306C8-F63A-4992-B58F-A8DFB2EA78C6}" presName="hierRoot2" presStyleCnt="0">
        <dgm:presLayoutVars>
          <dgm:hierBranch val="init"/>
        </dgm:presLayoutVars>
      </dgm:prSet>
      <dgm:spPr/>
    </dgm:pt>
    <dgm:pt modelId="{D63A23E0-53B1-4D0A-BDDE-77F9E1B719A7}" type="pres">
      <dgm:prSet presAssocID="{917306C8-F63A-4992-B58F-A8DFB2EA78C6}" presName="rootComposite" presStyleCnt="0"/>
      <dgm:spPr/>
    </dgm:pt>
    <dgm:pt modelId="{7A72B9EE-8F10-4037-BBBF-8B9D51B8E638}" type="pres">
      <dgm:prSet presAssocID="{917306C8-F63A-4992-B58F-A8DFB2EA78C6}" presName="rootText" presStyleLbl="node3" presStyleIdx="5" presStyleCnt="11" custScaleX="1353971" custScaleY="201413">
        <dgm:presLayoutVars>
          <dgm:chPref val="3"/>
        </dgm:presLayoutVars>
      </dgm:prSet>
      <dgm:spPr/>
      <dgm:t>
        <a:bodyPr/>
        <a:lstStyle/>
        <a:p>
          <a:endParaRPr lang="zh-CN" altLang="en-US"/>
        </a:p>
      </dgm:t>
    </dgm:pt>
    <dgm:pt modelId="{60AD4B89-8A10-4FB1-AD7D-6BAF4B1D26E4}" type="pres">
      <dgm:prSet presAssocID="{917306C8-F63A-4992-B58F-A8DFB2EA78C6}" presName="rootConnector" presStyleLbl="node3" presStyleIdx="5" presStyleCnt="11"/>
      <dgm:spPr/>
      <dgm:t>
        <a:bodyPr/>
        <a:lstStyle/>
        <a:p>
          <a:endParaRPr lang="zh-CN" altLang="en-US"/>
        </a:p>
      </dgm:t>
    </dgm:pt>
    <dgm:pt modelId="{D7D4550C-11BB-46BD-970C-3477D4B9661C}" type="pres">
      <dgm:prSet presAssocID="{917306C8-F63A-4992-B58F-A8DFB2EA78C6}" presName="hierChild4" presStyleCnt="0"/>
      <dgm:spPr/>
    </dgm:pt>
    <dgm:pt modelId="{C968A8B7-0F9D-4B32-9F5E-B4FC98A3F44A}" type="pres">
      <dgm:prSet presAssocID="{917306C8-F63A-4992-B58F-A8DFB2EA78C6}" presName="hierChild5" presStyleCnt="0"/>
      <dgm:spPr/>
    </dgm:pt>
    <dgm:pt modelId="{9931D67A-F266-4424-9278-8ABD6043F3E1}" type="pres">
      <dgm:prSet presAssocID="{EF18D628-3320-4AEA-8F00-00C80F53ED9A}" presName="Name64" presStyleLbl="parChTrans1D3" presStyleIdx="6" presStyleCnt="11"/>
      <dgm:spPr/>
    </dgm:pt>
    <dgm:pt modelId="{6638DC49-5BD5-4DB1-BBAA-6B1DC0205F89}" type="pres">
      <dgm:prSet presAssocID="{F971CB4B-C0AA-4A39-9471-CD39BC1B380E}" presName="hierRoot2" presStyleCnt="0">
        <dgm:presLayoutVars>
          <dgm:hierBranch val="init"/>
        </dgm:presLayoutVars>
      </dgm:prSet>
      <dgm:spPr/>
    </dgm:pt>
    <dgm:pt modelId="{736BED45-2311-4A9F-8B19-5A490C04D01A}" type="pres">
      <dgm:prSet presAssocID="{F971CB4B-C0AA-4A39-9471-CD39BC1B380E}" presName="rootComposite" presStyleCnt="0"/>
      <dgm:spPr/>
    </dgm:pt>
    <dgm:pt modelId="{620180D3-E206-4BC3-9100-5E2EEF0FF4E4}" type="pres">
      <dgm:prSet presAssocID="{F971CB4B-C0AA-4A39-9471-CD39BC1B380E}" presName="rootText" presStyleLbl="node3" presStyleIdx="6" presStyleCnt="11" custScaleX="1353971" custScaleY="201413">
        <dgm:presLayoutVars>
          <dgm:chPref val="3"/>
        </dgm:presLayoutVars>
      </dgm:prSet>
      <dgm:spPr/>
      <dgm:t>
        <a:bodyPr/>
        <a:lstStyle/>
        <a:p>
          <a:endParaRPr lang="zh-CN" altLang="en-US"/>
        </a:p>
      </dgm:t>
    </dgm:pt>
    <dgm:pt modelId="{189A948D-6FF2-4C9F-A342-EAE8FEDA7941}" type="pres">
      <dgm:prSet presAssocID="{F971CB4B-C0AA-4A39-9471-CD39BC1B380E}" presName="rootConnector" presStyleLbl="node3" presStyleIdx="6" presStyleCnt="11"/>
      <dgm:spPr/>
      <dgm:t>
        <a:bodyPr/>
        <a:lstStyle/>
        <a:p>
          <a:endParaRPr lang="zh-CN" altLang="en-US"/>
        </a:p>
      </dgm:t>
    </dgm:pt>
    <dgm:pt modelId="{90970C51-E250-4664-B566-658F84A9AD0E}" type="pres">
      <dgm:prSet presAssocID="{F971CB4B-C0AA-4A39-9471-CD39BC1B380E}" presName="hierChild4" presStyleCnt="0"/>
      <dgm:spPr/>
    </dgm:pt>
    <dgm:pt modelId="{8EDAAB2A-25FA-44F0-A36F-CA3E23D0A9AF}" type="pres">
      <dgm:prSet presAssocID="{F971CB4B-C0AA-4A39-9471-CD39BC1B380E}" presName="hierChild5" presStyleCnt="0"/>
      <dgm:spPr/>
    </dgm:pt>
    <dgm:pt modelId="{3BBF0E34-E718-48F8-A385-4E2DDC0E4DAC}" type="pres">
      <dgm:prSet presAssocID="{8ED99B90-16B2-431E-B7C6-F10795D12C4C}" presName="Name64" presStyleLbl="parChTrans1D3" presStyleIdx="7" presStyleCnt="11"/>
      <dgm:spPr/>
    </dgm:pt>
    <dgm:pt modelId="{5F5352C9-0613-482E-9FC9-BCE7E8BD10C8}" type="pres">
      <dgm:prSet presAssocID="{C3D6E372-B488-4A12-BD75-79D0ACC4BF76}" presName="hierRoot2" presStyleCnt="0">
        <dgm:presLayoutVars>
          <dgm:hierBranch val="init"/>
        </dgm:presLayoutVars>
      </dgm:prSet>
      <dgm:spPr/>
    </dgm:pt>
    <dgm:pt modelId="{BE67AF75-6D43-4A2E-827A-051E7CC6E1F9}" type="pres">
      <dgm:prSet presAssocID="{C3D6E372-B488-4A12-BD75-79D0ACC4BF76}" presName="rootComposite" presStyleCnt="0"/>
      <dgm:spPr/>
    </dgm:pt>
    <dgm:pt modelId="{F04A097E-A19C-4CAC-B0CF-742C6A89A992}" type="pres">
      <dgm:prSet presAssocID="{C3D6E372-B488-4A12-BD75-79D0ACC4BF76}" presName="rootText" presStyleLbl="node3" presStyleIdx="7" presStyleCnt="11" custScaleX="1353971" custScaleY="201413">
        <dgm:presLayoutVars>
          <dgm:chPref val="3"/>
        </dgm:presLayoutVars>
      </dgm:prSet>
      <dgm:spPr/>
      <dgm:t>
        <a:bodyPr/>
        <a:lstStyle/>
        <a:p>
          <a:endParaRPr lang="zh-CN" altLang="en-US"/>
        </a:p>
      </dgm:t>
    </dgm:pt>
    <dgm:pt modelId="{9817E97F-4048-4DED-BC2E-C1F188DF3DE1}" type="pres">
      <dgm:prSet presAssocID="{C3D6E372-B488-4A12-BD75-79D0ACC4BF76}" presName="rootConnector" presStyleLbl="node3" presStyleIdx="7" presStyleCnt="11"/>
      <dgm:spPr/>
      <dgm:t>
        <a:bodyPr/>
        <a:lstStyle/>
        <a:p>
          <a:endParaRPr lang="zh-CN" altLang="en-US"/>
        </a:p>
      </dgm:t>
    </dgm:pt>
    <dgm:pt modelId="{2317A773-4E68-473E-A028-0AF0D62B1A4F}" type="pres">
      <dgm:prSet presAssocID="{C3D6E372-B488-4A12-BD75-79D0ACC4BF76}" presName="hierChild4" presStyleCnt="0"/>
      <dgm:spPr/>
    </dgm:pt>
    <dgm:pt modelId="{0DC240F8-37E4-4A12-B726-9BEE0A083A26}" type="pres">
      <dgm:prSet presAssocID="{C3D6E372-B488-4A12-BD75-79D0ACC4BF76}" presName="hierChild5" presStyleCnt="0"/>
      <dgm:spPr/>
    </dgm:pt>
    <dgm:pt modelId="{21C5FB15-BC0A-4E3F-8F7E-B86BE18D0683}" type="pres">
      <dgm:prSet presAssocID="{12D6F46F-2BA0-4105-8D51-0E51BA1294C8}" presName="Name64" presStyleLbl="parChTrans1D3" presStyleIdx="8" presStyleCnt="11"/>
      <dgm:spPr/>
    </dgm:pt>
    <dgm:pt modelId="{C8352938-57F4-4794-B75A-BEC1EE94EDFF}" type="pres">
      <dgm:prSet presAssocID="{E927E7C7-A5DB-4883-973A-BFF3D25722CB}" presName="hierRoot2" presStyleCnt="0">
        <dgm:presLayoutVars>
          <dgm:hierBranch val="init"/>
        </dgm:presLayoutVars>
      </dgm:prSet>
      <dgm:spPr/>
    </dgm:pt>
    <dgm:pt modelId="{964BD3F6-1B31-4D9E-A979-14D38B4D7D47}" type="pres">
      <dgm:prSet presAssocID="{E927E7C7-A5DB-4883-973A-BFF3D25722CB}" presName="rootComposite" presStyleCnt="0"/>
      <dgm:spPr/>
    </dgm:pt>
    <dgm:pt modelId="{15FC2822-320C-4B5B-88B3-4F0E26DBE857}" type="pres">
      <dgm:prSet presAssocID="{E927E7C7-A5DB-4883-973A-BFF3D25722CB}" presName="rootText" presStyleLbl="node3" presStyleIdx="8" presStyleCnt="11" custScaleX="1353971" custScaleY="201413">
        <dgm:presLayoutVars>
          <dgm:chPref val="3"/>
        </dgm:presLayoutVars>
      </dgm:prSet>
      <dgm:spPr/>
      <dgm:t>
        <a:bodyPr/>
        <a:lstStyle/>
        <a:p>
          <a:endParaRPr lang="zh-CN" altLang="en-US"/>
        </a:p>
      </dgm:t>
    </dgm:pt>
    <dgm:pt modelId="{E917960D-6E3D-4542-BBDD-8D2D2536B414}" type="pres">
      <dgm:prSet presAssocID="{E927E7C7-A5DB-4883-973A-BFF3D25722CB}" presName="rootConnector" presStyleLbl="node3" presStyleIdx="8" presStyleCnt="11"/>
      <dgm:spPr/>
      <dgm:t>
        <a:bodyPr/>
        <a:lstStyle/>
        <a:p>
          <a:endParaRPr lang="zh-CN" altLang="en-US"/>
        </a:p>
      </dgm:t>
    </dgm:pt>
    <dgm:pt modelId="{FFFE6AAC-566A-49E0-B0E2-172567472EFF}" type="pres">
      <dgm:prSet presAssocID="{E927E7C7-A5DB-4883-973A-BFF3D25722CB}" presName="hierChild4" presStyleCnt="0"/>
      <dgm:spPr/>
    </dgm:pt>
    <dgm:pt modelId="{BAB9AB0C-F7FD-4D1F-864E-EDB27A61E3D0}" type="pres">
      <dgm:prSet presAssocID="{E927E7C7-A5DB-4883-973A-BFF3D25722CB}" presName="hierChild5" presStyleCnt="0"/>
      <dgm:spPr/>
    </dgm:pt>
    <dgm:pt modelId="{3C088A83-B185-4E7E-8333-91E187F3785C}" type="pres">
      <dgm:prSet presAssocID="{C16CC3A8-A457-4EC0-83D1-C06AB02F9610}" presName="Name64" presStyleLbl="parChTrans1D3" presStyleIdx="9" presStyleCnt="11"/>
      <dgm:spPr/>
    </dgm:pt>
    <dgm:pt modelId="{07DD5B26-49EC-4150-86E1-2D1847BD18FE}" type="pres">
      <dgm:prSet presAssocID="{EABE8C81-9006-4AC7-AE8C-2AA6D0A6B35D}" presName="hierRoot2" presStyleCnt="0">
        <dgm:presLayoutVars>
          <dgm:hierBranch val="init"/>
        </dgm:presLayoutVars>
      </dgm:prSet>
      <dgm:spPr/>
    </dgm:pt>
    <dgm:pt modelId="{6DE5AD5A-8C53-4689-BCDA-25EE95C508CD}" type="pres">
      <dgm:prSet presAssocID="{EABE8C81-9006-4AC7-AE8C-2AA6D0A6B35D}" presName="rootComposite" presStyleCnt="0"/>
      <dgm:spPr/>
    </dgm:pt>
    <dgm:pt modelId="{02739E05-A649-4BBF-A9DC-624049103D22}" type="pres">
      <dgm:prSet presAssocID="{EABE8C81-9006-4AC7-AE8C-2AA6D0A6B35D}" presName="rootText" presStyleLbl="node3" presStyleIdx="9" presStyleCnt="11" custScaleX="1353971" custScaleY="201413">
        <dgm:presLayoutVars>
          <dgm:chPref val="3"/>
        </dgm:presLayoutVars>
      </dgm:prSet>
      <dgm:spPr/>
      <dgm:t>
        <a:bodyPr/>
        <a:lstStyle/>
        <a:p>
          <a:endParaRPr lang="zh-CN" altLang="en-US"/>
        </a:p>
      </dgm:t>
    </dgm:pt>
    <dgm:pt modelId="{5DCDFA2A-1CAD-4FBD-8F44-D9214F1717E1}" type="pres">
      <dgm:prSet presAssocID="{EABE8C81-9006-4AC7-AE8C-2AA6D0A6B35D}" presName="rootConnector" presStyleLbl="node3" presStyleIdx="9" presStyleCnt="11"/>
      <dgm:spPr/>
      <dgm:t>
        <a:bodyPr/>
        <a:lstStyle/>
        <a:p>
          <a:endParaRPr lang="zh-CN" altLang="en-US"/>
        </a:p>
      </dgm:t>
    </dgm:pt>
    <dgm:pt modelId="{E4B655CC-EADE-43C0-A82B-C157986DF599}" type="pres">
      <dgm:prSet presAssocID="{EABE8C81-9006-4AC7-AE8C-2AA6D0A6B35D}" presName="hierChild4" presStyleCnt="0"/>
      <dgm:spPr/>
    </dgm:pt>
    <dgm:pt modelId="{46F55573-6A9C-43CD-BF30-B628AACCF2D4}" type="pres">
      <dgm:prSet presAssocID="{EABE8C81-9006-4AC7-AE8C-2AA6D0A6B35D}" presName="hierChild5" presStyleCnt="0"/>
      <dgm:spPr/>
    </dgm:pt>
    <dgm:pt modelId="{1B0B2116-C3C6-4076-902C-4D21CCD72BED}" type="pres">
      <dgm:prSet presAssocID="{3D4D3E9F-0EBA-4EFD-B485-522F33363F08}" presName="Name64" presStyleLbl="parChTrans1D3" presStyleIdx="10" presStyleCnt="11"/>
      <dgm:spPr/>
    </dgm:pt>
    <dgm:pt modelId="{19DBFD58-6078-405A-94EC-FDF00E3EB685}" type="pres">
      <dgm:prSet presAssocID="{3A69D722-C24A-47F7-8053-8A009A2787EB}" presName="hierRoot2" presStyleCnt="0">
        <dgm:presLayoutVars>
          <dgm:hierBranch val="init"/>
        </dgm:presLayoutVars>
      </dgm:prSet>
      <dgm:spPr/>
    </dgm:pt>
    <dgm:pt modelId="{5377E277-AE87-4E2B-AC57-1477B39BF942}" type="pres">
      <dgm:prSet presAssocID="{3A69D722-C24A-47F7-8053-8A009A2787EB}" presName="rootComposite" presStyleCnt="0"/>
      <dgm:spPr/>
    </dgm:pt>
    <dgm:pt modelId="{6AD48EB8-FC2C-4ED8-A07A-B7F8DC661500}" type="pres">
      <dgm:prSet presAssocID="{3A69D722-C24A-47F7-8053-8A009A2787EB}" presName="rootText" presStyleLbl="node3" presStyleIdx="10" presStyleCnt="11" custScaleX="1353971" custScaleY="201413">
        <dgm:presLayoutVars>
          <dgm:chPref val="3"/>
        </dgm:presLayoutVars>
      </dgm:prSet>
      <dgm:spPr/>
      <dgm:t>
        <a:bodyPr/>
        <a:lstStyle/>
        <a:p>
          <a:endParaRPr lang="zh-CN" altLang="en-US"/>
        </a:p>
      </dgm:t>
    </dgm:pt>
    <dgm:pt modelId="{00005CC6-2846-492C-84EC-F0C899293D75}" type="pres">
      <dgm:prSet presAssocID="{3A69D722-C24A-47F7-8053-8A009A2787EB}" presName="rootConnector" presStyleLbl="node3" presStyleIdx="10" presStyleCnt="11"/>
      <dgm:spPr/>
      <dgm:t>
        <a:bodyPr/>
        <a:lstStyle/>
        <a:p>
          <a:endParaRPr lang="zh-CN" altLang="en-US"/>
        </a:p>
      </dgm:t>
    </dgm:pt>
    <dgm:pt modelId="{4CC33B7C-92AE-4A75-9656-91C0E65725A0}" type="pres">
      <dgm:prSet presAssocID="{3A69D722-C24A-47F7-8053-8A009A2787EB}" presName="hierChild4" presStyleCnt="0"/>
      <dgm:spPr/>
    </dgm:pt>
    <dgm:pt modelId="{111B21EA-4399-429D-908D-EB6A98C2EB51}" type="pres">
      <dgm:prSet presAssocID="{3A69D722-C24A-47F7-8053-8A009A2787EB}" presName="hierChild5" presStyleCnt="0"/>
      <dgm:spPr/>
    </dgm:pt>
    <dgm:pt modelId="{4041C507-5765-49A1-8FA6-114CB27D989F}" type="pres">
      <dgm:prSet presAssocID="{BD27169B-71C0-4DCA-BECE-7FBE6B3B8FC6}"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2BB3F156-F0A5-4B41-B1A7-B69F14EE35FE}" type="presOf" srcId="{3605BEE6-0102-45BE-A0E0-B4F4740B3016}" destId="{5C0767F4-BBC2-430B-ACE9-6D6D783D4EB1}" srcOrd="0" destOrd="0" presId="urn:microsoft.com/office/officeart/2009/3/layout/HorizontalOrganizationChart"/>
    <dgm:cxn modelId="{AA86E4A9-DCFD-4BA6-8F5E-A48AB2412351}" type="presOf" srcId="{30522831-F95F-4DF6-98F6-86B05CD95D61}" destId="{230001D1-8F6C-455F-84C2-99016A67C11D}" srcOrd="0" destOrd="0" presId="urn:microsoft.com/office/officeart/2009/3/layout/HorizontalOrganizationChart"/>
    <dgm:cxn modelId="{42D7830B-FF36-4810-8F54-0CDDF8980D82}" type="presOf" srcId="{2E6DD2CE-71B0-4EA4-8373-C35856B16037}" destId="{18F022E8-9E6C-4F86-AE86-5A9484E40EE3}" srcOrd="1" destOrd="0" presId="urn:microsoft.com/office/officeart/2009/3/layout/HorizontalOrganizationChart"/>
    <dgm:cxn modelId="{1343240A-B8ED-4E33-A987-52AF9D9828A3}" type="presOf" srcId="{E371DBA1-78A9-4900-A129-01C533D69376}" destId="{FC268FD7-C258-4A5E-A27B-C74F9C2BC392}" srcOrd="0" destOrd="0" presId="urn:microsoft.com/office/officeart/2009/3/layout/HorizontalOrganizationChart"/>
    <dgm:cxn modelId="{138FD0E0-2196-4C40-8DDE-78E110281058}" type="presOf" srcId="{12D6F46F-2BA0-4105-8D51-0E51BA1294C8}" destId="{21C5FB15-BC0A-4E3F-8F7E-B86BE18D0683}" srcOrd="0" destOrd="0" presId="urn:microsoft.com/office/officeart/2009/3/layout/HorizontalOrganizationChart"/>
    <dgm:cxn modelId="{AA845BF0-D388-4B0D-B87C-439D72A870A7}" type="presOf" srcId="{3D4D3E9F-0EBA-4EFD-B485-522F33363F08}" destId="{1B0B2116-C3C6-4076-902C-4D21CCD72BED}" srcOrd="0" destOrd="0" presId="urn:microsoft.com/office/officeart/2009/3/layout/HorizontalOrganizationChart"/>
    <dgm:cxn modelId="{C01C7C6C-99FF-4A08-BBBE-FBF4FCDC4027}" srcId="{E371DBA1-78A9-4900-A129-01C533D69376}" destId="{30522831-F95F-4DF6-98F6-86B05CD95D61}" srcOrd="0" destOrd="0" parTransId="{2EF9F69E-ED31-4541-8444-25A93CE24B03}" sibTransId="{0A29EF67-96D6-4D92-A652-A2970EBF18DF}"/>
    <dgm:cxn modelId="{2D20D697-A6AF-4FE4-90B7-423CBD87DD8A}" type="presOf" srcId="{6395A4C0-73F6-4BD7-BE4E-BEC4D091933B}" destId="{3B461DA5-C5AD-473B-BE1D-C48025597C37}" srcOrd="0" destOrd="0" presId="urn:microsoft.com/office/officeart/2009/3/layout/HorizontalOrganizationChart"/>
    <dgm:cxn modelId="{DEC7FF00-999E-4B42-AE19-FD6C96201B71}" type="presOf" srcId="{E371DBA1-78A9-4900-A129-01C533D69376}" destId="{60B3D2BB-41E8-407B-895D-1FCEAD3D386C}" srcOrd="1" destOrd="0" presId="urn:microsoft.com/office/officeart/2009/3/layout/HorizontalOrganizationChart"/>
    <dgm:cxn modelId="{3F72C940-4DBA-4273-92D7-4AFD8491126B}" type="presOf" srcId="{C3D6E372-B488-4A12-BD75-79D0ACC4BF76}" destId="{F04A097E-A19C-4CAC-B0CF-742C6A89A992}" srcOrd="0" destOrd="0" presId="urn:microsoft.com/office/officeart/2009/3/layout/HorizontalOrganizationChart"/>
    <dgm:cxn modelId="{8AB82CCC-23C6-4149-BFA5-7F2148D11B85}" srcId="{6395A4C0-73F6-4BD7-BE4E-BEC4D091933B}" destId="{BD27169B-71C0-4DCA-BECE-7FBE6B3B8FC6}" srcOrd="3" destOrd="0" parTransId="{E3B90155-3AA6-4B31-89EF-AE75019D4B0F}" sibTransId="{349FD3BD-9130-4021-AF95-8E73A673DE45}"/>
    <dgm:cxn modelId="{81F3DB19-8DDE-4ADA-87B7-72E2AFE8C671}" srcId="{E371DBA1-78A9-4900-A129-01C533D69376}" destId="{E3C2F227-2DF0-4A7C-AA6E-44A62B90BDE7}" srcOrd="1" destOrd="0" parTransId="{3605BEE6-0102-45BE-A0E0-B4F4740B3016}" sibTransId="{7114C2A8-F8D6-490E-8EE1-FBA5B1749B9A}"/>
    <dgm:cxn modelId="{73C7C02D-83BA-4BE6-B680-DABE02A201AC}" type="presOf" srcId="{B04E65F3-7A9B-4334-89CB-37E98FBD5A18}" destId="{3FC7E726-82BF-4881-9227-66BDB3A2921E}" srcOrd="0" destOrd="0" presId="urn:microsoft.com/office/officeart/2009/3/layout/HorizontalOrganizationChart"/>
    <dgm:cxn modelId="{56F7B3EC-E2F3-46AA-9BC2-78D111C2B795}" type="presOf" srcId="{1C1C370E-A011-4420-B0FA-CCD2A6FADEEC}" destId="{5D0A0C23-07CC-4D1E-B0E6-55E2548A0205}" srcOrd="0" destOrd="0" presId="urn:microsoft.com/office/officeart/2009/3/layout/HorizontalOrganizationChart"/>
    <dgm:cxn modelId="{1B5FEE38-0FD7-44B8-843B-79D9AC6B0286}" type="presOf" srcId="{F971CB4B-C0AA-4A39-9471-CD39BC1B380E}" destId="{189A948D-6FF2-4C9F-A342-EAE8FEDA7941}" srcOrd="1" destOrd="0" presId="urn:microsoft.com/office/officeart/2009/3/layout/HorizontalOrganizationChart"/>
    <dgm:cxn modelId="{1D23315F-6044-4263-A94B-F8A56497128A}" type="presOf" srcId="{917306C8-F63A-4992-B58F-A8DFB2EA78C6}" destId="{7A72B9EE-8F10-4037-BBBF-8B9D51B8E638}" srcOrd="0" destOrd="0" presId="urn:microsoft.com/office/officeart/2009/3/layout/HorizontalOrganizationChart"/>
    <dgm:cxn modelId="{8F0CD1F1-12F6-45F3-909C-29E39F4F36F7}" srcId="{5BA8DE2F-CA14-4E78-87F3-8134FECC1EE0}" destId="{17DDFE76-41A7-4C8E-8E24-0D6B61340BD8}" srcOrd="1" destOrd="0" parTransId="{B04E65F3-7A9B-4334-89CB-37E98FBD5A18}" sibTransId="{B177B386-A7C9-4F10-8FCD-50EF7C8DC96A}"/>
    <dgm:cxn modelId="{3FB09908-9CA7-4EC0-918D-5A08B739C11C}" type="presOf" srcId="{E3C2F227-2DF0-4A7C-AA6E-44A62B90BDE7}" destId="{8CEB4A86-8B02-44BB-95CE-014042D01357}" srcOrd="1" destOrd="0" presId="urn:microsoft.com/office/officeart/2009/3/layout/HorizontalOrganizationChart"/>
    <dgm:cxn modelId="{2909FA1F-3283-45C3-BCC3-65221410D0A5}" type="presOf" srcId="{BD27169B-71C0-4DCA-BECE-7FBE6B3B8FC6}" destId="{0A4CE195-44EA-4AC1-9C82-0D06CB404D5A}" srcOrd="1" destOrd="0" presId="urn:microsoft.com/office/officeart/2009/3/layout/HorizontalOrganizationChart"/>
    <dgm:cxn modelId="{7D75AB6E-8EE5-489C-8636-4A4EB4368066}" type="presOf" srcId="{5BA8DE2F-CA14-4E78-87F3-8134FECC1EE0}" destId="{CF97C81F-6C36-4D5A-ACF5-88D461A7279F}" srcOrd="1" destOrd="0" presId="urn:microsoft.com/office/officeart/2009/3/layout/HorizontalOrganizationChart"/>
    <dgm:cxn modelId="{30E1F873-B9F0-4D69-A988-82C3405EF099}" type="presOf" srcId="{8ED99B90-16B2-431E-B7C6-F10795D12C4C}" destId="{3BBF0E34-E718-48F8-A385-4E2DDC0E4DAC}" srcOrd="0" destOrd="0" presId="urn:microsoft.com/office/officeart/2009/3/layout/HorizontalOrganizationChart"/>
    <dgm:cxn modelId="{7B7028F2-27BD-4EAC-A46F-104A716F9F4A}" type="presOf" srcId="{E927E7C7-A5DB-4883-973A-BFF3D25722CB}" destId="{E917960D-6E3D-4542-BBDD-8D2D2536B414}" srcOrd="1" destOrd="0" presId="urn:microsoft.com/office/officeart/2009/3/layout/HorizontalOrganizationChart"/>
    <dgm:cxn modelId="{D0A66152-0C63-4385-8B12-77D362DA72DA}" srcId="{BD27169B-71C0-4DCA-BECE-7FBE6B3B8FC6}" destId="{917306C8-F63A-4992-B58F-A8DFB2EA78C6}" srcOrd="0" destOrd="0" parTransId="{D9D65F40-4CE0-4DF6-BDED-9A1741AC1A1F}" sibTransId="{9DD98E94-DE10-4CFA-A523-D3A1509F3AB5}"/>
    <dgm:cxn modelId="{D49DFF28-889C-41F6-984E-203E66E0E239}" type="presOf" srcId="{6395A4C0-73F6-4BD7-BE4E-BEC4D091933B}" destId="{5C71EA66-D47B-4263-8A24-67B6A9469AD0}" srcOrd="1" destOrd="0" presId="urn:microsoft.com/office/officeart/2009/3/layout/HorizontalOrganizationChart"/>
    <dgm:cxn modelId="{0816045F-3DC0-4C50-AE60-0B2C086F5223}" type="presOf" srcId="{F0CAC1BB-0020-4F04-9468-0172C8D4CCEE}" destId="{163F2139-3F9A-4893-AD17-CCC71DEB58FD}" srcOrd="0" destOrd="0" presId="urn:microsoft.com/office/officeart/2009/3/layout/HorizontalOrganizationChart"/>
    <dgm:cxn modelId="{331A344C-5766-4FFE-8F11-0E8DA4AAAD7A}" srcId="{6395A4C0-73F6-4BD7-BE4E-BEC4D091933B}" destId="{E371DBA1-78A9-4900-A129-01C533D69376}" srcOrd="2" destOrd="0" parTransId="{823A898F-5D72-40D2-9E8E-F70551CEEB79}" sibTransId="{81728633-1C45-4B79-9A31-1B879FC45674}"/>
    <dgm:cxn modelId="{9C1C9498-F127-45A6-8AC3-922B603AEA8D}" type="presOf" srcId="{9E74E951-76CE-4197-8F1C-01067F152A5E}" destId="{1FDF7944-4DD2-45A7-8FA9-C4220B8B9C07}" srcOrd="1" destOrd="0" presId="urn:microsoft.com/office/officeart/2009/3/layout/HorizontalOrganizationChart"/>
    <dgm:cxn modelId="{3721BF81-627E-4B71-8AB5-6A66EC0AB86F}" type="presOf" srcId="{30522831-F95F-4DF6-98F6-86B05CD95D61}" destId="{E072E4E5-CA17-4F89-AD06-B1E0265D4302}" srcOrd="1" destOrd="0" presId="urn:microsoft.com/office/officeart/2009/3/layout/HorizontalOrganizationChart"/>
    <dgm:cxn modelId="{EA550843-F4C7-4D35-8168-FD218850F547}" type="presOf" srcId="{917306C8-F63A-4992-B58F-A8DFB2EA78C6}" destId="{60AD4B89-8A10-4FB1-AD7D-6BAF4B1D26E4}" srcOrd="1" destOrd="0" presId="urn:microsoft.com/office/officeart/2009/3/layout/HorizontalOrganizationChart"/>
    <dgm:cxn modelId="{B32A92C2-A698-4B69-B614-61E411024607}" type="presOf" srcId="{E3C2F227-2DF0-4A7C-AA6E-44A62B90BDE7}" destId="{42F871E9-B55C-4AE1-BC7C-98073F628D53}" srcOrd="0" destOrd="0" presId="urn:microsoft.com/office/officeart/2009/3/layout/HorizontalOrganizationChart"/>
    <dgm:cxn modelId="{AE4B8CC2-1184-4A25-A60E-38F4483E7D7E}" type="presOf" srcId="{EABE8C81-9006-4AC7-AE8C-2AA6D0A6B35D}" destId="{02739E05-A649-4BBF-A9DC-624049103D22}" srcOrd="0" destOrd="0" presId="urn:microsoft.com/office/officeart/2009/3/layout/HorizontalOrganizationChart"/>
    <dgm:cxn modelId="{20815335-6B6F-4C56-A461-731AC87067F4}" srcId="{BD27169B-71C0-4DCA-BECE-7FBE6B3B8FC6}" destId="{3A69D722-C24A-47F7-8053-8A009A2787EB}" srcOrd="5" destOrd="0" parTransId="{3D4D3E9F-0EBA-4EFD-B485-522F33363F08}" sibTransId="{EC4E7E4D-8843-4146-AA73-337F387E4744}"/>
    <dgm:cxn modelId="{E28A3173-1B44-43AF-BC22-061FFAC4F70C}" type="presOf" srcId="{823A898F-5D72-40D2-9E8E-F70551CEEB79}" destId="{AE1CD310-189A-49FC-B440-1B7E546B1A06}" srcOrd="0" destOrd="0" presId="urn:microsoft.com/office/officeart/2009/3/layout/HorizontalOrganizationChart"/>
    <dgm:cxn modelId="{174E4B38-C594-4753-979E-B6813CBE504A}" srcId="{BD27169B-71C0-4DCA-BECE-7FBE6B3B8FC6}" destId="{F971CB4B-C0AA-4A39-9471-CD39BC1B380E}" srcOrd="1" destOrd="0" parTransId="{EF18D628-3320-4AEA-8F00-00C80F53ED9A}" sibTransId="{9797FF10-5D03-46A0-9C1F-7CD9BD2A91F1}"/>
    <dgm:cxn modelId="{57060071-45E5-49F1-B121-76A1A2F35D79}" type="presOf" srcId="{F9881516-3CF3-4AFD-95D2-BF691D584F68}" destId="{736C3B4E-2180-4179-B58E-AF106D6BBB43}" srcOrd="0" destOrd="0" presId="urn:microsoft.com/office/officeart/2009/3/layout/HorizontalOrganizationChart"/>
    <dgm:cxn modelId="{8E2F2296-C2FA-48BA-9206-4A47D1D3E49F}" srcId="{E3C2F227-2DF0-4A7C-AA6E-44A62B90BDE7}" destId="{E991397C-8F9C-48AF-961E-2AD1307F347C}" srcOrd="1" destOrd="0" parTransId="{F9881516-3CF3-4AFD-95D2-BF691D584F68}" sibTransId="{FE3D0FDA-DF83-4234-B2CF-DA71B27650E1}"/>
    <dgm:cxn modelId="{2D8D5D7B-3C04-4087-B671-C9DB5D441CAD}" type="presOf" srcId="{17DDFE76-41A7-4C8E-8E24-0D6B61340BD8}" destId="{356D8DC2-6CEE-4584-8C68-A5EC4416E188}" srcOrd="0" destOrd="0" presId="urn:microsoft.com/office/officeart/2009/3/layout/HorizontalOrganizationChart"/>
    <dgm:cxn modelId="{682F00AA-CA06-45D4-8D0A-4FD80DDBB476}" type="presOf" srcId="{BB51AE51-0B81-49FA-99DF-5EB7AE57A44C}" destId="{31455B73-3540-4A97-9584-D0B09FEBE639}" srcOrd="0" destOrd="0" presId="urn:microsoft.com/office/officeart/2009/3/layout/HorizontalOrganizationChart"/>
    <dgm:cxn modelId="{4CC60CED-BFCC-4578-A13C-57C42A1531E0}" type="presOf" srcId="{2E6DD2CE-71B0-4EA4-8373-C35856B16037}" destId="{852C6526-3D5B-41D2-828D-FDB96F96988A}" srcOrd="0" destOrd="0" presId="urn:microsoft.com/office/officeart/2009/3/layout/HorizontalOrganizationChart"/>
    <dgm:cxn modelId="{7CDC644A-E481-4F0E-A330-9AAD9283D7E8}" type="presOf" srcId="{5BA8DE2F-CA14-4E78-87F3-8134FECC1EE0}" destId="{B862D02F-ABD4-43D8-B40D-88A1416B9065}" srcOrd="0" destOrd="0" presId="urn:microsoft.com/office/officeart/2009/3/layout/HorizontalOrganizationChart"/>
    <dgm:cxn modelId="{4A12345D-FC42-45F2-BE58-3F93635E1B41}" srcId="{6395A4C0-73F6-4BD7-BE4E-BEC4D091933B}" destId="{5BA8DE2F-CA14-4E78-87F3-8134FECC1EE0}" srcOrd="1" destOrd="0" parTransId="{F0CAC1BB-0020-4F04-9468-0172C8D4CCEE}" sibTransId="{28E3E585-21BC-469F-8B26-28DF7CE6D0B2}"/>
    <dgm:cxn modelId="{82056805-B9E0-4895-8C25-3CC9E1578452}" type="presOf" srcId="{697B683A-7E0B-44E6-80E5-919E82D87A83}" destId="{4E529982-52CE-4CF5-A42E-3F963C4F34B9}"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B1D8FE8B-731B-4E21-805C-C05D6A7F6F6E}" type="presOf" srcId="{E3B90155-3AA6-4B31-89EF-AE75019D4B0F}" destId="{69586284-E7B7-4908-BFB3-0F3A7DBDECEA}" srcOrd="0" destOrd="0" presId="urn:microsoft.com/office/officeart/2009/3/layout/HorizontalOrganizationChart"/>
    <dgm:cxn modelId="{C208B2AF-4DE4-4C47-86E6-B6EC22AA97FE}" type="presOf" srcId="{F971CB4B-C0AA-4A39-9471-CD39BC1B380E}" destId="{620180D3-E206-4BC3-9100-5E2EEF0FF4E4}" srcOrd="0" destOrd="0" presId="urn:microsoft.com/office/officeart/2009/3/layout/HorizontalOrganizationChart"/>
    <dgm:cxn modelId="{F4C764F6-84DC-48FD-81E8-F1BED2E42E74}" type="presOf" srcId="{17DDFE76-41A7-4C8E-8E24-0D6B61340BD8}" destId="{77F0ED51-EF2A-46B0-859F-555BFC08B133}" srcOrd="1" destOrd="0" presId="urn:microsoft.com/office/officeart/2009/3/layout/HorizontalOrganizationChart"/>
    <dgm:cxn modelId="{57982114-B5B4-4A4E-8EEE-E7177A8A5F82}" srcId="{E3C2F227-2DF0-4A7C-AA6E-44A62B90BDE7}" destId="{697B683A-7E0B-44E6-80E5-919E82D87A83}" srcOrd="0" destOrd="0" parTransId="{5088729B-C829-487C-84A0-39A46FC6A802}" sibTransId="{2562127C-9088-4F11-9A5B-EA4B1BF2FFAD}"/>
    <dgm:cxn modelId="{DC1DD383-C65D-4A63-8BD2-95728635E02B}" type="presOf" srcId="{EF18D628-3320-4AEA-8F00-00C80F53ED9A}" destId="{9931D67A-F266-4424-9278-8ABD6043F3E1}" srcOrd="0" destOrd="0" presId="urn:microsoft.com/office/officeart/2009/3/layout/HorizontalOrganizationChart"/>
    <dgm:cxn modelId="{6EB0D963-D052-447A-8E4A-C7F042362A54}" srcId="{BD27169B-71C0-4DCA-BECE-7FBE6B3B8FC6}" destId="{E927E7C7-A5DB-4883-973A-BFF3D25722CB}" srcOrd="3" destOrd="0" parTransId="{12D6F46F-2BA0-4105-8D51-0E51BA1294C8}" sibTransId="{05ED8505-5AB4-49C5-9F58-2986D5D45399}"/>
    <dgm:cxn modelId="{625AA682-E802-4FDF-B660-5753EF71D06D}" srcId="{2E6DD2CE-71B0-4EA4-8373-C35856B16037}" destId="{82CCDF0A-6C58-455D-930A-E8A08D8D63CA}" srcOrd="0" destOrd="0" parTransId="{437FC6C7-C1C9-49FA-83B4-11DCA8D07C44}" sibTransId="{C22858A0-8F0E-438C-8F23-EC815EF43890}"/>
    <dgm:cxn modelId="{A4A44FFE-43E8-44B4-AF2B-35D2E88DA707}" type="presOf" srcId="{82CCDF0A-6C58-455D-930A-E8A08D8D63CA}" destId="{9BE5CC48-57E2-424C-96DE-9BB33CE43D31}" srcOrd="1" destOrd="0" presId="urn:microsoft.com/office/officeart/2009/3/layout/HorizontalOrganizationChart"/>
    <dgm:cxn modelId="{276E3B08-EAA4-40B4-948C-4A108FFCA293}" srcId="{BD27169B-71C0-4DCA-BECE-7FBE6B3B8FC6}" destId="{C3D6E372-B488-4A12-BD75-79D0ACC4BF76}" srcOrd="2" destOrd="0" parTransId="{8ED99B90-16B2-431E-B7C6-F10795D12C4C}" sibTransId="{0065D361-BA07-4BA9-9BFC-4AF9AF2DF6BA}"/>
    <dgm:cxn modelId="{8C294C6C-3481-4751-93BD-8E394EEFE218}" srcId="{BD27169B-71C0-4DCA-BECE-7FBE6B3B8FC6}" destId="{EABE8C81-9006-4AC7-AE8C-2AA6D0A6B35D}" srcOrd="4" destOrd="0" parTransId="{C16CC3A8-A457-4EC0-83D1-C06AB02F9610}" sibTransId="{CCF69FCD-CFCB-486D-A7C3-37F0F6DC8790}"/>
    <dgm:cxn modelId="{5729E2BD-7843-48CE-B0AA-326C3F0ED33A}" type="presOf" srcId="{3A69D722-C24A-47F7-8053-8A009A2787EB}" destId="{00005CC6-2846-492C-84EC-F0C899293D75}" srcOrd="1" destOrd="0" presId="urn:microsoft.com/office/officeart/2009/3/layout/HorizontalOrganizationChart"/>
    <dgm:cxn modelId="{6C7F4984-4B9F-43C7-B647-F99F8B04D416}" type="presOf" srcId="{82CCDF0A-6C58-455D-930A-E8A08D8D63CA}" destId="{CA5CC0E7-9CC1-44DA-BE0A-F74F96CE0F73}" srcOrd="0" destOrd="0" presId="urn:microsoft.com/office/officeart/2009/3/layout/HorizontalOrganizationChart"/>
    <dgm:cxn modelId="{1B6CE1A5-D082-41C0-89C4-5A6CB49FE601}" type="presOf" srcId="{E927E7C7-A5DB-4883-973A-BFF3D25722CB}" destId="{15FC2822-320C-4B5B-88B3-4F0E26DBE857}" srcOrd="0" destOrd="0" presId="urn:microsoft.com/office/officeart/2009/3/layout/HorizontalOrganizationChart"/>
    <dgm:cxn modelId="{3CABD70A-0CF7-447F-8119-5D00572E10A7}" type="presOf" srcId="{437FC6C7-C1C9-49FA-83B4-11DCA8D07C44}" destId="{962405D3-91DD-4F3E-A8A3-F68A16512255}" srcOrd="0" destOrd="0" presId="urn:microsoft.com/office/officeart/2009/3/layout/HorizontalOrganizationChart"/>
    <dgm:cxn modelId="{823CDC8D-4BC4-48EB-99E6-23BFA5943137}" type="presOf" srcId="{4D220276-0B2F-4D89-994F-39911467B070}" destId="{6551F951-A117-4B4D-A0A3-EA96FE6F0532}" srcOrd="0" destOrd="0" presId="urn:microsoft.com/office/officeart/2009/3/layout/HorizontalOrganizationChart"/>
    <dgm:cxn modelId="{9B2C0A6B-3197-45C0-9E4F-43D41F272A7F}" type="presOf" srcId="{2EF9F69E-ED31-4541-8444-25A93CE24B03}" destId="{AC11D92C-D602-4D5E-9A06-70BBF921C576}" srcOrd="0" destOrd="0" presId="urn:microsoft.com/office/officeart/2009/3/layout/HorizontalOrganizationChart"/>
    <dgm:cxn modelId="{D920C5A5-4A25-4540-ACB7-2D6C4EA77213}" srcId="{6395A4C0-73F6-4BD7-BE4E-BEC4D091933B}" destId="{2E6DD2CE-71B0-4EA4-8373-C35856B16037}" srcOrd="0" destOrd="0" parTransId="{4D220276-0B2F-4D89-994F-39911467B070}" sibTransId="{D80EE1AC-BABA-4C55-AED3-C2D4BF32DA11}"/>
    <dgm:cxn modelId="{B807E5ED-FB11-4580-A509-D1E0243B0E63}" type="presOf" srcId="{C16CC3A8-A457-4EC0-83D1-C06AB02F9610}" destId="{3C088A83-B185-4E7E-8333-91E187F3785C}" srcOrd="0" destOrd="0" presId="urn:microsoft.com/office/officeart/2009/3/layout/HorizontalOrganizationChart"/>
    <dgm:cxn modelId="{0EBC664A-4FE7-467D-9B09-F271AE07DA73}" type="presOf" srcId="{EABE8C81-9006-4AC7-AE8C-2AA6D0A6B35D}" destId="{5DCDFA2A-1CAD-4FBD-8F44-D9214F1717E1}" srcOrd="1" destOrd="0" presId="urn:microsoft.com/office/officeart/2009/3/layout/HorizontalOrganizationChart"/>
    <dgm:cxn modelId="{08B776E7-4723-4030-BB41-E0593D7AB4CA}" srcId="{E3C2F227-2DF0-4A7C-AA6E-44A62B90BDE7}" destId="{1C1C370E-A011-4420-B0FA-CCD2A6FADEEC}" srcOrd="2" destOrd="0" parTransId="{564CC43A-3D3C-4477-8FD6-360A212E272F}" sibTransId="{AD83B750-EBBC-4329-B261-3D09D6BE58F5}"/>
    <dgm:cxn modelId="{9A9636AA-0653-4EB6-870E-B6253538BED9}" type="presOf" srcId="{5088729B-C829-487C-84A0-39A46FC6A802}" destId="{F9A6368B-D732-46BC-AE7D-17E567E2DB31}" srcOrd="0" destOrd="0" presId="urn:microsoft.com/office/officeart/2009/3/layout/HorizontalOrganizationChart"/>
    <dgm:cxn modelId="{AEF73B65-0876-4BA5-A7D6-30882218014A}" type="presOf" srcId="{9E74E951-76CE-4197-8F1C-01067F152A5E}" destId="{436F0ADB-6206-407E-818D-74849B52BE6F}" srcOrd="0" destOrd="0" presId="urn:microsoft.com/office/officeart/2009/3/layout/HorizontalOrganizationChart"/>
    <dgm:cxn modelId="{E6D7D026-4D2F-45E4-9A63-A8FBBCCC71E0}" srcId="{5BA8DE2F-CA14-4E78-87F3-8134FECC1EE0}" destId="{9E74E951-76CE-4197-8F1C-01067F152A5E}" srcOrd="0" destOrd="0" parTransId="{4C739DD5-9BFF-49E6-8480-7199485E6BF2}" sibTransId="{0D2733AC-FCFE-443F-8E60-005A8599BED3}"/>
    <dgm:cxn modelId="{99A2D679-7D95-4A9C-A58B-C34123FE6182}" type="presOf" srcId="{E991397C-8F9C-48AF-961E-2AD1307F347C}" destId="{62B6C25F-9F87-4D56-8BEF-0857E7B45D26}" srcOrd="1" destOrd="0" presId="urn:microsoft.com/office/officeart/2009/3/layout/HorizontalOrganizationChart"/>
    <dgm:cxn modelId="{172B13EF-4EA2-48C0-AAE6-F88AF604F9B3}" type="presOf" srcId="{3A69D722-C24A-47F7-8053-8A009A2787EB}" destId="{6AD48EB8-FC2C-4ED8-A07A-B7F8DC661500}" srcOrd="0" destOrd="0" presId="urn:microsoft.com/office/officeart/2009/3/layout/HorizontalOrganizationChart"/>
    <dgm:cxn modelId="{9EC1CCA8-0E81-41DA-A134-830A0B67F4E0}" type="presOf" srcId="{1C1C370E-A011-4420-B0FA-CCD2A6FADEEC}" destId="{BDB01A42-A0DC-4C0C-9353-2B2A9F1D09D0}" srcOrd="1" destOrd="0" presId="urn:microsoft.com/office/officeart/2009/3/layout/HorizontalOrganizationChart"/>
    <dgm:cxn modelId="{6B113C58-BC10-463C-B973-AAFA211DC86A}" type="presOf" srcId="{D9D65F40-4CE0-4DF6-BDED-9A1741AC1A1F}" destId="{FBB81DBD-96CD-4BB6-859D-CA9CDD844F88}" srcOrd="0" destOrd="0" presId="urn:microsoft.com/office/officeart/2009/3/layout/HorizontalOrganizationChart"/>
    <dgm:cxn modelId="{CF594BB0-8249-4F7F-B11D-E6574F719EF5}" type="presOf" srcId="{564CC43A-3D3C-4477-8FD6-360A212E272F}" destId="{D5B9F578-8CBB-412C-ADD9-5C82DF302F76}" srcOrd="0" destOrd="0" presId="urn:microsoft.com/office/officeart/2009/3/layout/HorizontalOrganizationChart"/>
    <dgm:cxn modelId="{E9B36BCD-215B-42CA-BB70-D8EAFE2151E7}" type="presOf" srcId="{4C739DD5-9BFF-49E6-8480-7199485E6BF2}" destId="{5237113F-ABE8-46FF-B641-00EB121972DB}" srcOrd="0" destOrd="0" presId="urn:microsoft.com/office/officeart/2009/3/layout/HorizontalOrganizationChart"/>
    <dgm:cxn modelId="{8B7BA599-8BEF-49D3-A3DA-10F39A6522C7}" type="presOf" srcId="{697B683A-7E0B-44E6-80E5-919E82D87A83}" destId="{542F21ED-71F2-4A5D-8C38-2D57B989DA71}" srcOrd="1" destOrd="0" presId="urn:microsoft.com/office/officeart/2009/3/layout/HorizontalOrganizationChart"/>
    <dgm:cxn modelId="{995182E8-F3BB-42E7-9878-AD8F1253FE81}" type="presOf" srcId="{E991397C-8F9C-48AF-961E-2AD1307F347C}" destId="{DCB92B81-AB8A-450A-8414-F5C3A037DBC1}" srcOrd="0" destOrd="0" presId="urn:microsoft.com/office/officeart/2009/3/layout/HorizontalOrganizationChart"/>
    <dgm:cxn modelId="{F8981592-D7DC-4137-88B5-9815D3793DB0}" type="presOf" srcId="{BD27169B-71C0-4DCA-BECE-7FBE6B3B8FC6}" destId="{A46E5B82-A013-44DA-BB55-A63520DEE7B7}" srcOrd="0" destOrd="0" presId="urn:microsoft.com/office/officeart/2009/3/layout/HorizontalOrganizationChart"/>
    <dgm:cxn modelId="{AEE407E6-ECE4-4E02-8B46-6FB55FA6958F}" type="presOf" srcId="{C3D6E372-B488-4A12-BD75-79D0ACC4BF76}" destId="{9817E97F-4048-4DED-BC2E-C1F188DF3DE1}" srcOrd="1" destOrd="0" presId="urn:microsoft.com/office/officeart/2009/3/layout/HorizontalOrganizationChart"/>
    <dgm:cxn modelId="{BE8D531B-6460-477A-B592-3B1933D14066}" type="presParOf" srcId="{31455B73-3540-4A97-9584-D0B09FEBE639}" destId="{BE663EC5-2C97-45AA-BF46-A0CDF896F71B}" srcOrd="0" destOrd="0" presId="urn:microsoft.com/office/officeart/2009/3/layout/HorizontalOrganizationChart"/>
    <dgm:cxn modelId="{D9040221-C425-4268-804A-0C8613474288}" type="presParOf" srcId="{BE663EC5-2C97-45AA-BF46-A0CDF896F71B}" destId="{24CEC310-154B-4E75-AA3D-3E5D6E5A3348}" srcOrd="0" destOrd="0" presId="urn:microsoft.com/office/officeart/2009/3/layout/HorizontalOrganizationChart"/>
    <dgm:cxn modelId="{3733ADC9-7A4B-4759-BB06-9FD19B517B84}" type="presParOf" srcId="{24CEC310-154B-4E75-AA3D-3E5D6E5A3348}" destId="{3B461DA5-C5AD-473B-BE1D-C48025597C37}" srcOrd="0" destOrd="0" presId="urn:microsoft.com/office/officeart/2009/3/layout/HorizontalOrganizationChart"/>
    <dgm:cxn modelId="{9F979085-CA18-44ED-8321-125D1EF0ACEF}" type="presParOf" srcId="{24CEC310-154B-4E75-AA3D-3E5D6E5A3348}" destId="{5C71EA66-D47B-4263-8A24-67B6A9469AD0}" srcOrd="1" destOrd="0" presId="urn:microsoft.com/office/officeart/2009/3/layout/HorizontalOrganizationChart"/>
    <dgm:cxn modelId="{78775EF8-1B34-4618-941A-D97211BEC1DD}" type="presParOf" srcId="{BE663EC5-2C97-45AA-BF46-A0CDF896F71B}" destId="{AD79B44E-D904-4A9E-975E-EAB9D5AB9795}" srcOrd="1" destOrd="0" presId="urn:microsoft.com/office/officeart/2009/3/layout/HorizontalOrganizationChart"/>
    <dgm:cxn modelId="{0B9BF9FF-179B-4964-BC28-2571B5E7B882}" type="presParOf" srcId="{AD79B44E-D904-4A9E-975E-EAB9D5AB9795}" destId="{6551F951-A117-4B4D-A0A3-EA96FE6F0532}" srcOrd="0" destOrd="0" presId="urn:microsoft.com/office/officeart/2009/3/layout/HorizontalOrganizationChart"/>
    <dgm:cxn modelId="{4313451C-9195-4C8E-8982-2D1689A25026}" type="presParOf" srcId="{AD79B44E-D904-4A9E-975E-EAB9D5AB9795}" destId="{AE45D059-F894-4550-8BAB-6B0E25A80AE7}" srcOrd="1" destOrd="0" presId="urn:microsoft.com/office/officeart/2009/3/layout/HorizontalOrganizationChart"/>
    <dgm:cxn modelId="{49AB40DB-6231-4627-8022-10B4C79E46C8}" type="presParOf" srcId="{AE45D059-F894-4550-8BAB-6B0E25A80AE7}" destId="{261384FC-2C3C-4696-BEEC-C983B4669977}" srcOrd="0" destOrd="0" presId="urn:microsoft.com/office/officeart/2009/3/layout/HorizontalOrganizationChart"/>
    <dgm:cxn modelId="{F26DC5E8-133A-4CC0-9307-240353E477AC}" type="presParOf" srcId="{261384FC-2C3C-4696-BEEC-C983B4669977}" destId="{852C6526-3D5B-41D2-828D-FDB96F96988A}" srcOrd="0" destOrd="0" presId="urn:microsoft.com/office/officeart/2009/3/layout/HorizontalOrganizationChart"/>
    <dgm:cxn modelId="{48DF3496-145D-4CFB-BEF8-A11CC155C8B0}" type="presParOf" srcId="{261384FC-2C3C-4696-BEEC-C983B4669977}" destId="{18F022E8-9E6C-4F86-AE86-5A9484E40EE3}" srcOrd="1" destOrd="0" presId="urn:microsoft.com/office/officeart/2009/3/layout/HorizontalOrganizationChart"/>
    <dgm:cxn modelId="{82D3C94C-77B7-4E4B-B8C1-0147C5FA2789}" type="presParOf" srcId="{AE45D059-F894-4550-8BAB-6B0E25A80AE7}" destId="{4BD47411-059F-4819-9D66-30C6B62708BA}" srcOrd="1" destOrd="0" presId="urn:microsoft.com/office/officeart/2009/3/layout/HorizontalOrganizationChart"/>
    <dgm:cxn modelId="{1CEFC6DA-E9FE-469E-B737-CB8E33209620}" type="presParOf" srcId="{4BD47411-059F-4819-9D66-30C6B62708BA}" destId="{962405D3-91DD-4F3E-A8A3-F68A16512255}" srcOrd="0" destOrd="0" presId="urn:microsoft.com/office/officeart/2009/3/layout/HorizontalOrganizationChart"/>
    <dgm:cxn modelId="{54DCBC86-CA37-486F-A964-3E5F8DEE0A39}" type="presParOf" srcId="{4BD47411-059F-4819-9D66-30C6B62708BA}" destId="{D13D967D-CBB6-4EB7-A7D1-D576C85E0860}" srcOrd="1" destOrd="0" presId="urn:microsoft.com/office/officeart/2009/3/layout/HorizontalOrganizationChart"/>
    <dgm:cxn modelId="{80EB4ED1-0E91-48E4-BCB1-077DA9E7C028}" type="presParOf" srcId="{D13D967D-CBB6-4EB7-A7D1-D576C85E0860}" destId="{0929A769-991B-4B97-AB63-71DAE0171507}" srcOrd="0" destOrd="0" presId="urn:microsoft.com/office/officeart/2009/3/layout/HorizontalOrganizationChart"/>
    <dgm:cxn modelId="{21EAB491-4709-48AA-A5BF-792B9A088DC3}" type="presParOf" srcId="{0929A769-991B-4B97-AB63-71DAE0171507}" destId="{CA5CC0E7-9CC1-44DA-BE0A-F74F96CE0F73}" srcOrd="0" destOrd="0" presId="urn:microsoft.com/office/officeart/2009/3/layout/HorizontalOrganizationChart"/>
    <dgm:cxn modelId="{A43747A2-E6E5-4194-9100-70B82394FB96}" type="presParOf" srcId="{0929A769-991B-4B97-AB63-71DAE0171507}" destId="{9BE5CC48-57E2-424C-96DE-9BB33CE43D31}" srcOrd="1" destOrd="0" presId="urn:microsoft.com/office/officeart/2009/3/layout/HorizontalOrganizationChart"/>
    <dgm:cxn modelId="{8F56957A-1D9C-4BB4-8385-90CF5EFD6B54}" type="presParOf" srcId="{D13D967D-CBB6-4EB7-A7D1-D576C85E0860}" destId="{2C273F89-F66D-404E-A8F9-558A04FEFE29}" srcOrd="1" destOrd="0" presId="urn:microsoft.com/office/officeart/2009/3/layout/HorizontalOrganizationChart"/>
    <dgm:cxn modelId="{03A0E6D4-179C-49B9-A337-CB0B37D568FE}" type="presParOf" srcId="{D13D967D-CBB6-4EB7-A7D1-D576C85E0860}" destId="{2F120DA1-3A47-460E-AD32-8CAED2B24DC7}" srcOrd="2" destOrd="0" presId="urn:microsoft.com/office/officeart/2009/3/layout/HorizontalOrganizationChart"/>
    <dgm:cxn modelId="{496E8808-F108-47B3-AF7B-C595F119461F}" type="presParOf" srcId="{AE45D059-F894-4550-8BAB-6B0E25A80AE7}" destId="{D13FE368-6043-4834-B8AB-2E6C36D8BB57}" srcOrd="2" destOrd="0" presId="urn:microsoft.com/office/officeart/2009/3/layout/HorizontalOrganizationChart"/>
    <dgm:cxn modelId="{08B640A2-5AC0-49BE-AA78-FC63C6408D99}" type="presParOf" srcId="{AD79B44E-D904-4A9E-975E-EAB9D5AB9795}" destId="{163F2139-3F9A-4893-AD17-CCC71DEB58FD}" srcOrd="2" destOrd="0" presId="urn:microsoft.com/office/officeart/2009/3/layout/HorizontalOrganizationChart"/>
    <dgm:cxn modelId="{F20F2237-B30F-4E9F-B26D-96957E215DE4}" type="presParOf" srcId="{AD79B44E-D904-4A9E-975E-EAB9D5AB9795}" destId="{B01CF94F-C3A6-42B3-B3B6-B9FD2DC66CDC}" srcOrd="3" destOrd="0" presId="urn:microsoft.com/office/officeart/2009/3/layout/HorizontalOrganizationChart"/>
    <dgm:cxn modelId="{54090DF2-5945-4571-8031-125E3EE0B17D}" type="presParOf" srcId="{B01CF94F-C3A6-42B3-B3B6-B9FD2DC66CDC}" destId="{2CD05EEB-E72B-4995-9752-D080446C60F3}" srcOrd="0" destOrd="0" presId="urn:microsoft.com/office/officeart/2009/3/layout/HorizontalOrganizationChart"/>
    <dgm:cxn modelId="{C97ED8E5-AAB3-4867-8181-C04635172DB4}" type="presParOf" srcId="{2CD05EEB-E72B-4995-9752-D080446C60F3}" destId="{B862D02F-ABD4-43D8-B40D-88A1416B9065}" srcOrd="0" destOrd="0" presId="urn:microsoft.com/office/officeart/2009/3/layout/HorizontalOrganizationChart"/>
    <dgm:cxn modelId="{0102D5F5-DAC8-4643-A2BA-3720F51F8E7E}" type="presParOf" srcId="{2CD05EEB-E72B-4995-9752-D080446C60F3}" destId="{CF97C81F-6C36-4D5A-ACF5-88D461A7279F}" srcOrd="1" destOrd="0" presId="urn:microsoft.com/office/officeart/2009/3/layout/HorizontalOrganizationChart"/>
    <dgm:cxn modelId="{A523097F-8217-4899-BA2F-6DF4793FD18B}" type="presParOf" srcId="{B01CF94F-C3A6-42B3-B3B6-B9FD2DC66CDC}" destId="{D0196C0E-A906-4B3F-B1BC-4B55732FFC9B}" srcOrd="1" destOrd="0" presId="urn:microsoft.com/office/officeart/2009/3/layout/HorizontalOrganizationChart"/>
    <dgm:cxn modelId="{58ED5445-BCE7-46EB-B060-D8D800BD11CF}" type="presParOf" srcId="{D0196C0E-A906-4B3F-B1BC-4B55732FFC9B}" destId="{5237113F-ABE8-46FF-B641-00EB121972DB}" srcOrd="0" destOrd="0" presId="urn:microsoft.com/office/officeart/2009/3/layout/HorizontalOrganizationChart"/>
    <dgm:cxn modelId="{BCF1E37E-ABA2-4CC1-9F6B-1902D4F4F48A}" type="presParOf" srcId="{D0196C0E-A906-4B3F-B1BC-4B55732FFC9B}" destId="{994B08E2-3C39-4302-86BD-68707446869F}" srcOrd="1" destOrd="0" presId="urn:microsoft.com/office/officeart/2009/3/layout/HorizontalOrganizationChart"/>
    <dgm:cxn modelId="{E1A8826F-EDCB-4453-A3F8-E71474EDBB5D}" type="presParOf" srcId="{994B08E2-3C39-4302-86BD-68707446869F}" destId="{00916104-7976-48B6-AA60-C768A3F1B2BF}" srcOrd="0" destOrd="0" presId="urn:microsoft.com/office/officeart/2009/3/layout/HorizontalOrganizationChart"/>
    <dgm:cxn modelId="{C7182D4C-4614-43F3-AE5F-583FC0A1672B}" type="presParOf" srcId="{00916104-7976-48B6-AA60-C768A3F1B2BF}" destId="{436F0ADB-6206-407E-818D-74849B52BE6F}" srcOrd="0" destOrd="0" presId="urn:microsoft.com/office/officeart/2009/3/layout/HorizontalOrganizationChart"/>
    <dgm:cxn modelId="{E11EEF58-CB11-460B-BFC6-DB9D15699AEB}" type="presParOf" srcId="{00916104-7976-48B6-AA60-C768A3F1B2BF}" destId="{1FDF7944-4DD2-45A7-8FA9-C4220B8B9C07}" srcOrd="1" destOrd="0" presId="urn:microsoft.com/office/officeart/2009/3/layout/HorizontalOrganizationChart"/>
    <dgm:cxn modelId="{F161282E-70BE-47AD-A4A0-3557F9CF8BD7}" type="presParOf" srcId="{994B08E2-3C39-4302-86BD-68707446869F}" destId="{550A9A8D-0CDA-4532-A1A8-6F4463D1BF34}" srcOrd="1" destOrd="0" presId="urn:microsoft.com/office/officeart/2009/3/layout/HorizontalOrganizationChart"/>
    <dgm:cxn modelId="{7F008A49-4FD4-4027-97BE-76AE5C3E4955}" type="presParOf" srcId="{994B08E2-3C39-4302-86BD-68707446869F}" destId="{EBD744FC-F129-4911-A25E-431C43CC3671}" srcOrd="2" destOrd="0" presId="urn:microsoft.com/office/officeart/2009/3/layout/HorizontalOrganizationChart"/>
    <dgm:cxn modelId="{5DF9787C-30C3-4E43-975A-85F47219A8BD}" type="presParOf" srcId="{D0196C0E-A906-4B3F-B1BC-4B55732FFC9B}" destId="{3FC7E726-82BF-4881-9227-66BDB3A2921E}" srcOrd="2" destOrd="0" presId="urn:microsoft.com/office/officeart/2009/3/layout/HorizontalOrganizationChart"/>
    <dgm:cxn modelId="{36D343E4-3E88-4CF2-9794-9393A828A9ED}" type="presParOf" srcId="{D0196C0E-A906-4B3F-B1BC-4B55732FFC9B}" destId="{CF4C6BE4-06EC-4A06-94A3-82AF80CAF43F}" srcOrd="3" destOrd="0" presId="urn:microsoft.com/office/officeart/2009/3/layout/HorizontalOrganizationChart"/>
    <dgm:cxn modelId="{6727296D-1DDF-4CD9-920C-084173053F05}" type="presParOf" srcId="{CF4C6BE4-06EC-4A06-94A3-82AF80CAF43F}" destId="{1FF6C742-05DD-4ABC-BF25-17FF0C15D169}" srcOrd="0" destOrd="0" presId="urn:microsoft.com/office/officeart/2009/3/layout/HorizontalOrganizationChart"/>
    <dgm:cxn modelId="{D1B2E276-B47F-40FE-99C8-4BF14289EE28}" type="presParOf" srcId="{1FF6C742-05DD-4ABC-BF25-17FF0C15D169}" destId="{356D8DC2-6CEE-4584-8C68-A5EC4416E188}" srcOrd="0" destOrd="0" presId="urn:microsoft.com/office/officeart/2009/3/layout/HorizontalOrganizationChart"/>
    <dgm:cxn modelId="{160C3E12-4A99-4F3A-9FFD-A09D3F3A33CE}" type="presParOf" srcId="{1FF6C742-05DD-4ABC-BF25-17FF0C15D169}" destId="{77F0ED51-EF2A-46B0-859F-555BFC08B133}" srcOrd="1" destOrd="0" presId="urn:microsoft.com/office/officeart/2009/3/layout/HorizontalOrganizationChart"/>
    <dgm:cxn modelId="{2BAD79B3-2338-4D31-9406-5B9990977EFF}" type="presParOf" srcId="{CF4C6BE4-06EC-4A06-94A3-82AF80CAF43F}" destId="{3A3FD938-8354-4812-91FE-0C086B2FBFEB}" srcOrd="1" destOrd="0" presId="urn:microsoft.com/office/officeart/2009/3/layout/HorizontalOrganizationChart"/>
    <dgm:cxn modelId="{334FEBF3-65FC-4D1B-8D3A-BD05A6E91976}" type="presParOf" srcId="{CF4C6BE4-06EC-4A06-94A3-82AF80CAF43F}" destId="{8D38B166-45B9-49E6-B37E-D832EAA41571}" srcOrd="2" destOrd="0" presId="urn:microsoft.com/office/officeart/2009/3/layout/HorizontalOrganizationChart"/>
    <dgm:cxn modelId="{54953BAB-FAAA-4B1E-B0CE-4EE47A9003D6}" type="presParOf" srcId="{B01CF94F-C3A6-42B3-B3B6-B9FD2DC66CDC}" destId="{0A2AF096-6D67-4346-A2FA-45C15BD48037}" srcOrd="2" destOrd="0" presId="urn:microsoft.com/office/officeart/2009/3/layout/HorizontalOrganizationChart"/>
    <dgm:cxn modelId="{AFCD5D5A-11F3-4FE2-A559-0F1633B41AE9}" type="presParOf" srcId="{AD79B44E-D904-4A9E-975E-EAB9D5AB9795}" destId="{AE1CD310-189A-49FC-B440-1B7E546B1A06}" srcOrd="4" destOrd="0" presId="urn:microsoft.com/office/officeart/2009/3/layout/HorizontalOrganizationChart"/>
    <dgm:cxn modelId="{C9AF33AD-D2D2-46BD-B802-E7410F8CEF8A}" type="presParOf" srcId="{AD79B44E-D904-4A9E-975E-EAB9D5AB9795}" destId="{CB82C82D-8502-48F4-A25C-97679DFE8712}" srcOrd="5" destOrd="0" presId="urn:microsoft.com/office/officeart/2009/3/layout/HorizontalOrganizationChart"/>
    <dgm:cxn modelId="{0868B3C1-430B-41D4-8345-28CD444D2876}" type="presParOf" srcId="{CB82C82D-8502-48F4-A25C-97679DFE8712}" destId="{543FE929-794A-486C-8F0E-3241E038D87D}" srcOrd="0" destOrd="0" presId="urn:microsoft.com/office/officeart/2009/3/layout/HorizontalOrganizationChart"/>
    <dgm:cxn modelId="{2E27AE76-EEF4-45F8-80CC-B3701C2EB3A5}" type="presParOf" srcId="{543FE929-794A-486C-8F0E-3241E038D87D}" destId="{FC268FD7-C258-4A5E-A27B-C74F9C2BC392}" srcOrd="0" destOrd="0" presId="urn:microsoft.com/office/officeart/2009/3/layout/HorizontalOrganizationChart"/>
    <dgm:cxn modelId="{B7D4888E-CE58-46B4-AF63-CA99939D64F0}" type="presParOf" srcId="{543FE929-794A-486C-8F0E-3241E038D87D}" destId="{60B3D2BB-41E8-407B-895D-1FCEAD3D386C}" srcOrd="1" destOrd="0" presId="urn:microsoft.com/office/officeart/2009/3/layout/HorizontalOrganizationChart"/>
    <dgm:cxn modelId="{8DD30D27-2CC8-4C63-BB52-8FB408A25662}" type="presParOf" srcId="{CB82C82D-8502-48F4-A25C-97679DFE8712}" destId="{965573EA-1933-4C1A-8487-6DC9685266AD}" srcOrd="1" destOrd="0" presId="urn:microsoft.com/office/officeart/2009/3/layout/HorizontalOrganizationChart"/>
    <dgm:cxn modelId="{3F43FEAE-B1FE-4B61-8656-A6CE04FA3CEB}" type="presParOf" srcId="{965573EA-1933-4C1A-8487-6DC9685266AD}" destId="{AC11D92C-D602-4D5E-9A06-70BBF921C576}" srcOrd="0" destOrd="0" presId="urn:microsoft.com/office/officeart/2009/3/layout/HorizontalOrganizationChart"/>
    <dgm:cxn modelId="{FAFECF4B-6307-42D2-A3FF-EB8C2AE6BDC6}" type="presParOf" srcId="{965573EA-1933-4C1A-8487-6DC9685266AD}" destId="{AFEE124A-5109-46E9-858A-78DB3144D47D}" srcOrd="1" destOrd="0" presId="urn:microsoft.com/office/officeart/2009/3/layout/HorizontalOrganizationChart"/>
    <dgm:cxn modelId="{9C4E7191-ECB4-4B89-A0FB-E9F1004FE3DC}" type="presParOf" srcId="{AFEE124A-5109-46E9-858A-78DB3144D47D}" destId="{1CE8CB3C-1A90-4499-AAF7-32CE3AD6A346}" srcOrd="0" destOrd="0" presId="urn:microsoft.com/office/officeart/2009/3/layout/HorizontalOrganizationChart"/>
    <dgm:cxn modelId="{6163DFFD-59AD-4330-8413-3E1F2E6345EB}" type="presParOf" srcId="{1CE8CB3C-1A90-4499-AAF7-32CE3AD6A346}" destId="{230001D1-8F6C-455F-84C2-99016A67C11D}" srcOrd="0" destOrd="0" presId="urn:microsoft.com/office/officeart/2009/3/layout/HorizontalOrganizationChart"/>
    <dgm:cxn modelId="{7D70C0CF-5269-4C8B-A03B-1C832FDC8999}" type="presParOf" srcId="{1CE8CB3C-1A90-4499-AAF7-32CE3AD6A346}" destId="{E072E4E5-CA17-4F89-AD06-B1E0265D4302}" srcOrd="1" destOrd="0" presId="urn:microsoft.com/office/officeart/2009/3/layout/HorizontalOrganizationChart"/>
    <dgm:cxn modelId="{724563DD-55B6-41E7-8B95-72A1659C049C}" type="presParOf" srcId="{AFEE124A-5109-46E9-858A-78DB3144D47D}" destId="{02A4FAA9-8549-40F9-B762-0EDD8EE5F471}" srcOrd="1" destOrd="0" presId="urn:microsoft.com/office/officeart/2009/3/layout/HorizontalOrganizationChart"/>
    <dgm:cxn modelId="{7F1B3FBF-D7B7-429D-8456-376EE1733FF2}" type="presParOf" srcId="{AFEE124A-5109-46E9-858A-78DB3144D47D}" destId="{30D18CBC-1E94-4A14-8DE8-640EE83B3036}" srcOrd="2" destOrd="0" presId="urn:microsoft.com/office/officeart/2009/3/layout/HorizontalOrganizationChart"/>
    <dgm:cxn modelId="{1B438544-6A25-4693-9D88-8CE5D3ECE91D}" type="presParOf" srcId="{965573EA-1933-4C1A-8487-6DC9685266AD}" destId="{5C0767F4-BBC2-430B-ACE9-6D6D783D4EB1}" srcOrd="2" destOrd="0" presId="urn:microsoft.com/office/officeart/2009/3/layout/HorizontalOrganizationChart"/>
    <dgm:cxn modelId="{37406E2F-DDCE-45A2-B7FA-28310941AB80}" type="presParOf" srcId="{965573EA-1933-4C1A-8487-6DC9685266AD}" destId="{814BF098-CA2F-4681-AECF-8AB28EFB6794}" srcOrd="3" destOrd="0" presId="urn:microsoft.com/office/officeart/2009/3/layout/HorizontalOrganizationChart"/>
    <dgm:cxn modelId="{CA8B7CE0-7EB6-4EC2-B627-E80DC7B0FECC}" type="presParOf" srcId="{814BF098-CA2F-4681-AECF-8AB28EFB6794}" destId="{D1E7D9B9-8F2D-4F1C-BD6A-F59BD3B0FB76}" srcOrd="0" destOrd="0" presId="urn:microsoft.com/office/officeart/2009/3/layout/HorizontalOrganizationChart"/>
    <dgm:cxn modelId="{E7B7D384-2BAF-4F4D-BC2A-370D3984763D}" type="presParOf" srcId="{D1E7D9B9-8F2D-4F1C-BD6A-F59BD3B0FB76}" destId="{42F871E9-B55C-4AE1-BC7C-98073F628D53}" srcOrd="0" destOrd="0" presId="urn:microsoft.com/office/officeart/2009/3/layout/HorizontalOrganizationChart"/>
    <dgm:cxn modelId="{8C095F8B-7563-4DBB-A03E-6D88A4383A06}" type="presParOf" srcId="{D1E7D9B9-8F2D-4F1C-BD6A-F59BD3B0FB76}" destId="{8CEB4A86-8B02-44BB-95CE-014042D01357}" srcOrd="1" destOrd="0" presId="urn:microsoft.com/office/officeart/2009/3/layout/HorizontalOrganizationChart"/>
    <dgm:cxn modelId="{E17B1551-2BE1-4EEC-AB42-A148FF5C3963}" type="presParOf" srcId="{814BF098-CA2F-4681-AECF-8AB28EFB6794}" destId="{EBCB04D4-26A2-4D9C-AF6D-E95A0077947A}" srcOrd="1" destOrd="0" presId="urn:microsoft.com/office/officeart/2009/3/layout/HorizontalOrganizationChart"/>
    <dgm:cxn modelId="{0D1A2A4B-8D95-4095-851F-85F330402A1E}" type="presParOf" srcId="{EBCB04D4-26A2-4D9C-AF6D-E95A0077947A}" destId="{F9A6368B-D732-46BC-AE7D-17E567E2DB31}" srcOrd="0" destOrd="0" presId="urn:microsoft.com/office/officeart/2009/3/layout/HorizontalOrganizationChart"/>
    <dgm:cxn modelId="{D83EF480-C330-45D7-B281-561764287226}" type="presParOf" srcId="{EBCB04D4-26A2-4D9C-AF6D-E95A0077947A}" destId="{BED4293C-0BB3-4242-BDEA-FD0418B73FC8}" srcOrd="1" destOrd="0" presId="urn:microsoft.com/office/officeart/2009/3/layout/HorizontalOrganizationChart"/>
    <dgm:cxn modelId="{F4689E11-6D5A-4B1A-8F15-33DE3EDE313C}" type="presParOf" srcId="{BED4293C-0BB3-4242-BDEA-FD0418B73FC8}" destId="{8DD611F5-F080-47FD-9549-4947E5F01EE0}" srcOrd="0" destOrd="0" presId="urn:microsoft.com/office/officeart/2009/3/layout/HorizontalOrganizationChart"/>
    <dgm:cxn modelId="{50E6D3A6-34C5-4E18-AAC5-51B54A698376}" type="presParOf" srcId="{8DD611F5-F080-47FD-9549-4947E5F01EE0}" destId="{4E529982-52CE-4CF5-A42E-3F963C4F34B9}" srcOrd="0" destOrd="0" presId="urn:microsoft.com/office/officeart/2009/3/layout/HorizontalOrganizationChart"/>
    <dgm:cxn modelId="{51340626-4BBE-4B02-87C6-7EE3A525448A}" type="presParOf" srcId="{8DD611F5-F080-47FD-9549-4947E5F01EE0}" destId="{542F21ED-71F2-4A5D-8C38-2D57B989DA71}" srcOrd="1" destOrd="0" presId="urn:microsoft.com/office/officeart/2009/3/layout/HorizontalOrganizationChart"/>
    <dgm:cxn modelId="{0F1D008D-8BF4-49D5-B7BE-97C27209247C}" type="presParOf" srcId="{BED4293C-0BB3-4242-BDEA-FD0418B73FC8}" destId="{323F6B73-B9E8-4DA3-8621-62303F97DFDD}" srcOrd="1" destOrd="0" presId="urn:microsoft.com/office/officeart/2009/3/layout/HorizontalOrganizationChart"/>
    <dgm:cxn modelId="{8EE4DD38-0542-42FE-BFBC-2942EEDD1351}" type="presParOf" srcId="{BED4293C-0BB3-4242-BDEA-FD0418B73FC8}" destId="{9F304921-F7BC-4BA6-866D-4D824B858B28}" srcOrd="2" destOrd="0" presId="urn:microsoft.com/office/officeart/2009/3/layout/HorizontalOrganizationChart"/>
    <dgm:cxn modelId="{41EC8B40-19C7-4DCA-BAE1-2ED9C1B7E8DE}" type="presParOf" srcId="{EBCB04D4-26A2-4D9C-AF6D-E95A0077947A}" destId="{736C3B4E-2180-4179-B58E-AF106D6BBB43}" srcOrd="2" destOrd="0" presId="urn:microsoft.com/office/officeart/2009/3/layout/HorizontalOrganizationChart"/>
    <dgm:cxn modelId="{FD4C597F-7936-4630-869E-380143DCF9F7}" type="presParOf" srcId="{EBCB04D4-26A2-4D9C-AF6D-E95A0077947A}" destId="{ED039F12-E01F-4AAC-97E4-C1BBE45A8840}" srcOrd="3" destOrd="0" presId="urn:microsoft.com/office/officeart/2009/3/layout/HorizontalOrganizationChart"/>
    <dgm:cxn modelId="{5497BC0F-018F-4263-9396-5E7F6C65BB05}" type="presParOf" srcId="{ED039F12-E01F-4AAC-97E4-C1BBE45A8840}" destId="{800336FC-CC2F-4095-9448-5694D9B8F36E}" srcOrd="0" destOrd="0" presId="urn:microsoft.com/office/officeart/2009/3/layout/HorizontalOrganizationChart"/>
    <dgm:cxn modelId="{AF7CB59D-15B1-4A58-8A07-FFC5C82676B2}" type="presParOf" srcId="{800336FC-CC2F-4095-9448-5694D9B8F36E}" destId="{DCB92B81-AB8A-450A-8414-F5C3A037DBC1}" srcOrd="0" destOrd="0" presId="urn:microsoft.com/office/officeart/2009/3/layout/HorizontalOrganizationChart"/>
    <dgm:cxn modelId="{35CDCF81-E585-4EFE-9DB5-85D0963E25E1}" type="presParOf" srcId="{800336FC-CC2F-4095-9448-5694D9B8F36E}" destId="{62B6C25F-9F87-4D56-8BEF-0857E7B45D26}" srcOrd="1" destOrd="0" presId="urn:microsoft.com/office/officeart/2009/3/layout/HorizontalOrganizationChart"/>
    <dgm:cxn modelId="{699CFFD9-0E5C-407E-9ED9-1B74F806670E}" type="presParOf" srcId="{ED039F12-E01F-4AAC-97E4-C1BBE45A8840}" destId="{37DB54DD-D456-4F3E-AD00-841EBE9B01F1}" srcOrd="1" destOrd="0" presId="urn:microsoft.com/office/officeart/2009/3/layout/HorizontalOrganizationChart"/>
    <dgm:cxn modelId="{A612F7FA-3945-43B4-B048-2EE743300E37}" type="presParOf" srcId="{ED039F12-E01F-4AAC-97E4-C1BBE45A8840}" destId="{08F3ECBC-DD99-4082-833B-6CB4D7E14905}" srcOrd="2" destOrd="0" presId="urn:microsoft.com/office/officeart/2009/3/layout/HorizontalOrganizationChart"/>
    <dgm:cxn modelId="{D98B194C-0C9B-4C47-B7CE-930F0CD9B72B}" type="presParOf" srcId="{EBCB04D4-26A2-4D9C-AF6D-E95A0077947A}" destId="{D5B9F578-8CBB-412C-ADD9-5C82DF302F76}" srcOrd="4" destOrd="0" presId="urn:microsoft.com/office/officeart/2009/3/layout/HorizontalOrganizationChart"/>
    <dgm:cxn modelId="{ECFA2DD0-A0C4-4B35-A938-BAD429760752}" type="presParOf" srcId="{EBCB04D4-26A2-4D9C-AF6D-E95A0077947A}" destId="{109A8A52-0F5E-4C83-925F-B3132336D649}" srcOrd="5" destOrd="0" presId="urn:microsoft.com/office/officeart/2009/3/layout/HorizontalOrganizationChart"/>
    <dgm:cxn modelId="{5BEBCC82-8BA5-4451-BCAC-B99171DC4693}" type="presParOf" srcId="{109A8A52-0F5E-4C83-925F-B3132336D649}" destId="{9B5073C9-BD95-40B0-A506-567A73A4A886}" srcOrd="0" destOrd="0" presId="urn:microsoft.com/office/officeart/2009/3/layout/HorizontalOrganizationChart"/>
    <dgm:cxn modelId="{76ACF224-EED2-4F71-AE4C-C10960DF5377}" type="presParOf" srcId="{9B5073C9-BD95-40B0-A506-567A73A4A886}" destId="{5D0A0C23-07CC-4D1E-B0E6-55E2548A0205}" srcOrd="0" destOrd="0" presId="urn:microsoft.com/office/officeart/2009/3/layout/HorizontalOrganizationChart"/>
    <dgm:cxn modelId="{02AAEEEA-96AB-48DE-BFBB-E267DBA7C668}" type="presParOf" srcId="{9B5073C9-BD95-40B0-A506-567A73A4A886}" destId="{BDB01A42-A0DC-4C0C-9353-2B2A9F1D09D0}" srcOrd="1" destOrd="0" presId="urn:microsoft.com/office/officeart/2009/3/layout/HorizontalOrganizationChart"/>
    <dgm:cxn modelId="{EF2D1903-992F-4601-9B40-3F4C427CFF14}" type="presParOf" srcId="{109A8A52-0F5E-4C83-925F-B3132336D649}" destId="{AED96665-BA00-4F31-BF31-056DD08C5C2D}" srcOrd="1" destOrd="0" presId="urn:microsoft.com/office/officeart/2009/3/layout/HorizontalOrganizationChart"/>
    <dgm:cxn modelId="{EB4F6B93-127F-406C-A0EF-F479914D3022}" type="presParOf" srcId="{109A8A52-0F5E-4C83-925F-B3132336D649}" destId="{4BFE735F-218F-415A-9880-25B8C9BA94F9}" srcOrd="2" destOrd="0" presId="urn:microsoft.com/office/officeart/2009/3/layout/HorizontalOrganizationChart"/>
    <dgm:cxn modelId="{943E84B1-0BDA-4E1B-98D9-4819BE21FA4E}" type="presParOf" srcId="{814BF098-CA2F-4681-AECF-8AB28EFB6794}" destId="{D3A5C1C4-FD14-4ACE-BA65-01BFBDEE8FA3}" srcOrd="2" destOrd="0" presId="urn:microsoft.com/office/officeart/2009/3/layout/HorizontalOrganizationChart"/>
    <dgm:cxn modelId="{A163D76B-CA72-4D78-9B1B-43754C87E739}" type="presParOf" srcId="{CB82C82D-8502-48F4-A25C-97679DFE8712}" destId="{ECD5BCA6-F4A6-46A9-A03B-91ED5A26DE32}" srcOrd="2" destOrd="0" presId="urn:microsoft.com/office/officeart/2009/3/layout/HorizontalOrganizationChart"/>
    <dgm:cxn modelId="{5B447879-D99A-48FE-B6B2-6C987699B0A9}" type="presParOf" srcId="{AD79B44E-D904-4A9E-975E-EAB9D5AB9795}" destId="{69586284-E7B7-4908-BFB3-0F3A7DBDECEA}" srcOrd="6" destOrd="0" presId="urn:microsoft.com/office/officeart/2009/3/layout/HorizontalOrganizationChart"/>
    <dgm:cxn modelId="{4DF8537D-C4EE-481F-8B2A-DDA25848891D}" type="presParOf" srcId="{AD79B44E-D904-4A9E-975E-EAB9D5AB9795}" destId="{30A4344A-8FC8-4033-8B45-4B03ED9B27F9}" srcOrd="7" destOrd="0" presId="urn:microsoft.com/office/officeart/2009/3/layout/HorizontalOrganizationChart"/>
    <dgm:cxn modelId="{9D6EBB87-267E-48FA-8699-3BDFB4DA8C50}" type="presParOf" srcId="{30A4344A-8FC8-4033-8B45-4B03ED9B27F9}" destId="{62C4FA80-AB05-41D8-A539-1EF8D6A19A6E}" srcOrd="0" destOrd="0" presId="urn:microsoft.com/office/officeart/2009/3/layout/HorizontalOrganizationChart"/>
    <dgm:cxn modelId="{694777B0-BBB8-4936-BF28-F52CD4BA70CD}" type="presParOf" srcId="{62C4FA80-AB05-41D8-A539-1EF8D6A19A6E}" destId="{A46E5B82-A013-44DA-BB55-A63520DEE7B7}" srcOrd="0" destOrd="0" presId="urn:microsoft.com/office/officeart/2009/3/layout/HorizontalOrganizationChart"/>
    <dgm:cxn modelId="{320EB820-4CAA-412B-9D88-24B974BACA1B}" type="presParOf" srcId="{62C4FA80-AB05-41D8-A539-1EF8D6A19A6E}" destId="{0A4CE195-44EA-4AC1-9C82-0D06CB404D5A}" srcOrd="1" destOrd="0" presId="urn:microsoft.com/office/officeart/2009/3/layout/HorizontalOrganizationChart"/>
    <dgm:cxn modelId="{D3A39707-2CAF-497C-9BB4-5B1A84F6D241}" type="presParOf" srcId="{30A4344A-8FC8-4033-8B45-4B03ED9B27F9}" destId="{2D1FD81F-CECA-4C62-B6DD-79F7E54CCC2C}" srcOrd="1" destOrd="0" presId="urn:microsoft.com/office/officeart/2009/3/layout/HorizontalOrganizationChart"/>
    <dgm:cxn modelId="{A0588847-4A6C-46CF-A584-6283A8AC38DF}" type="presParOf" srcId="{2D1FD81F-CECA-4C62-B6DD-79F7E54CCC2C}" destId="{FBB81DBD-96CD-4BB6-859D-CA9CDD844F88}" srcOrd="0" destOrd="0" presId="urn:microsoft.com/office/officeart/2009/3/layout/HorizontalOrganizationChart"/>
    <dgm:cxn modelId="{DB64D6BE-9E16-429A-B189-990093B6480D}" type="presParOf" srcId="{2D1FD81F-CECA-4C62-B6DD-79F7E54CCC2C}" destId="{8ABE2227-609D-40D8-9404-A73DBFDF3868}" srcOrd="1" destOrd="0" presId="urn:microsoft.com/office/officeart/2009/3/layout/HorizontalOrganizationChart"/>
    <dgm:cxn modelId="{51967750-2323-4841-8D5E-4C1DFF31C527}" type="presParOf" srcId="{8ABE2227-609D-40D8-9404-A73DBFDF3868}" destId="{D63A23E0-53B1-4D0A-BDDE-77F9E1B719A7}" srcOrd="0" destOrd="0" presId="urn:microsoft.com/office/officeart/2009/3/layout/HorizontalOrganizationChart"/>
    <dgm:cxn modelId="{96AFE609-C4C4-4CC1-8A9C-A0F8CAC6CF08}" type="presParOf" srcId="{D63A23E0-53B1-4D0A-BDDE-77F9E1B719A7}" destId="{7A72B9EE-8F10-4037-BBBF-8B9D51B8E638}" srcOrd="0" destOrd="0" presId="urn:microsoft.com/office/officeart/2009/3/layout/HorizontalOrganizationChart"/>
    <dgm:cxn modelId="{F4F542E7-33CF-4087-AE24-ACB67825A7A2}" type="presParOf" srcId="{D63A23E0-53B1-4D0A-BDDE-77F9E1B719A7}" destId="{60AD4B89-8A10-4FB1-AD7D-6BAF4B1D26E4}" srcOrd="1" destOrd="0" presId="urn:microsoft.com/office/officeart/2009/3/layout/HorizontalOrganizationChart"/>
    <dgm:cxn modelId="{57C01886-43B6-4996-8A76-28C67AB0EB3A}" type="presParOf" srcId="{8ABE2227-609D-40D8-9404-A73DBFDF3868}" destId="{D7D4550C-11BB-46BD-970C-3477D4B9661C}" srcOrd="1" destOrd="0" presId="urn:microsoft.com/office/officeart/2009/3/layout/HorizontalOrganizationChart"/>
    <dgm:cxn modelId="{A6A90D80-BAF7-461C-9DA5-B230F0C21641}" type="presParOf" srcId="{8ABE2227-609D-40D8-9404-A73DBFDF3868}" destId="{C968A8B7-0F9D-4B32-9F5E-B4FC98A3F44A}" srcOrd="2" destOrd="0" presId="urn:microsoft.com/office/officeart/2009/3/layout/HorizontalOrganizationChart"/>
    <dgm:cxn modelId="{9BBE7244-7137-456D-B690-1945799957C2}" type="presParOf" srcId="{2D1FD81F-CECA-4C62-B6DD-79F7E54CCC2C}" destId="{9931D67A-F266-4424-9278-8ABD6043F3E1}" srcOrd="2" destOrd="0" presId="urn:microsoft.com/office/officeart/2009/3/layout/HorizontalOrganizationChart"/>
    <dgm:cxn modelId="{8FA6F418-7993-4651-8D43-95407F25187E}" type="presParOf" srcId="{2D1FD81F-CECA-4C62-B6DD-79F7E54CCC2C}" destId="{6638DC49-5BD5-4DB1-BBAA-6B1DC0205F89}" srcOrd="3" destOrd="0" presId="urn:microsoft.com/office/officeart/2009/3/layout/HorizontalOrganizationChart"/>
    <dgm:cxn modelId="{775294E1-D073-40B4-9DE5-1CC8BCB93ADF}" type="presParOf" srcId="{6638DC49-5BD5-4DB1-BBAA-6B1DC0205F89}" destId="{736BED45-2311-4A9F-8B19-5A490C04D01A}" srcOrd="0" destOrd="0" presId="urn:microsoft.com/office/officeart/2009/3/layout/HorizontalOrganizationChart"/>
    <dgm:cxn modelId="{031422F1-DC01-45FD-A567-C5CEC9EEC06C}" type="presParOf" srcId="{736BED45-2311-4A9F-8B19-5A490C04D01A}" destId="{620180D3-E206-4BC3-9100-5E2EEF0FF4E4}" srcOrd="0" destOrd="0" presId="urn:microsoft.com/office/officeart/2009/3/layout/HorizontalOrganizationChart"/>
    <dgm:cxn modelId="{C2AE16F5-D352-4700-BC33-367E2A2DDB7C}" type="presParOf" srcId="{736BED45-2311-4A9F-8B19-5A490C04D01A}" destId="{189A948D-6FF2-4C9F-A342-EAE8FEDA7941}" srcOrd="1" destOrd="0" presId="urn:microsoft.com/office/officeart/2009/3/layout/HorizontalOrganizationChart"/>
    <dgm:cxn modelId="{04FA5227-3591-412A-8546-8C890B35CDCF}" type="presParOf" srcId="{6638DC49-5BD5-4DB1-BBAA-6B1DC0205F89}" destId="{90970C51-E250-4664-B566-658F84A9AD0E}" srcOrd="1" destOrd="0" presId="urn:microsoft.com/office/officeart/2009/3/layout/HorizontalOrganizationChart"/>
    <dgm:cxn modelId="{703AEBFA-BC69-481E-B2C3-5428BB746244}" type="presParOf" srcId="{6638DC49-5BD5-4DB1-BBAA-6B1DC0205F89}" destId="{8EDAAB2A-25FA-44F0-A36F-CA3E23D0A9AF}" srcOrd="2" destOrd="0" presId="urn:microsoft.com/office/officeart/2009/3/layout/HorizontalOrganizationChart"/>
    <dgm:cxn modelId="{55458395-02A4-41E1-8F24-DE144007576B}" type="presParOf" srcId="{2D1FD81F-CECA-4C62-B6DD-79F7E54CCC2C}" destId="{3BBF0E34-E718-48F8-A385-4E2DDC0E4DAC}" srcOrd="4" destOrd="0" presId="urn:microsoft.com/office/officeart/2009/3/layout/HorizontalOrganizationChart"/>
    <dgm:cxn modelId="{555C4DF3-A959-454C-8E6D-00EA2ECE7C0A}" type="presParOf" srcId="{2D1FD81F-CECA-4C62-B6DD-79F7E54CCC2C}" destId="{5F5352C9-0613-482E-9FC9-BCE7E8BD10C8}" srcOrd="5" destOrd="0" presId="urn:microsoft.com/office/officeart/2009/3/layout/HorizontalOrganizationChart"/>
    <dgm:cxn modelId="{CD1F4BC2-3F1C-4A10-9585-DBCF0962FFA2}" type="presParOf" srcId="{5F5352C9-0613-482E-9FC9-BCE7E8BD10C8}" destId="{BE67AF75-6D43-4A2E-827A-051E7CC6E1F9}" srcOrd="0" destOrd="0" presId="urn:microsoft.com/office/officeart/2009/3/layout/HorizontalOrganizationChart"/>
    <dgm:cxn modelId="{5B760189-5A60-4776-B0A9-40EA84A594A9}" type="presParOf" srcId="{BE67AF75-6D43-4A2E-827A-051E7CC6E1F9}" destId="{F04A097E-A19C-4CAC-B0CF-742C6A89A992}" srcOrd="0" destOrd="0" presId="urn:microsoft.com/office/officeart/2009/3/layout/HorizontalOrganizationChart"/>
    <dgm:cxn modelId="{2AFA2EE8-9047-4BCA-9094-7668FC16BC1C}" type="presParOf" srcId="{BE67AF75-6D43-4A2E-827A-051E7CC6E1F9}" destId="{9817E97F-4048-4DED-BC2E-C1F188DF3DE1}" srcOrd="1" destOrd="0" presId="urn:microsoft.com/office/officeart/2009/3/layout/HorizontalOrganizationChart"/>
    <dgm:cxn modelId="{50B43CE2-3570-47A2-9413-C4D015F935C3}" type="presParOf" srcId="{5F5352C9-0613-482E-9FC9-BCE7E8BD10C8}" destId="{2317A773-4E68-473E-A028-0AF0D62B1A4F}" srcOrd="1" destOrd="0" presId="urn:microsoft.com/office/officeart/2009/3/layout/HorizontalOrganizationChart"/>
    <dgm:cxn modelId="{F5CB5CE9-E8FF-416F-9D8E-FF6E7AB7A69E}" type="presParOf" srcId="{5F5352C9-0613-482E-9FC9-BCE7E8BD10C8}" destId="{0DC240F8-37E4-4A12-B726-9BEE0A083A26}" srcOrd="2" destOrd="0" presId="urn:microsoft.com/office/officeart/2009/3/layout/HorizontalOrganizationChart"/>
    <dgm:cxn modelId="{56040B5B-21D7-4A69-828F-606AB73B43C3}" type="presParOf" srcId="{2D1FD81F-CECA-4C62-B6DD-79F7E54CCC2C}" destId="{21C5FB15-BC0A-4E3F-8F7E-B86BE18D0683}" srcOrd="6" destOrd="0" presId="urn:microsoft.com/office/officeart/2009/3/layout/HorizontalOrganizationChart"/>
    <dgm:cxn modelId="{FB6FA11E-C078-42F4-86C4-321C92C7F52E}" type="presParOf" srcId="{2D1FD81F-CECA-4C62-B6DD-79F7E54CCC2C}" destId="{C8352938-57F4-4794-B75A-BEC1EE94EDFF}" srcOrd="7" destOrd="0" presId="urn:microsoft.com/office/officeart/2009/3/layout/HorizontalOrganizationChart"/>
    <dgm:cxn modelId="{1406ACC6-DB22-4857-9E1F-9CBFEA8F5D40}" type="presParOf" srcId="{C8352938-57F4-4794-B75A-BEC1EE94EDFF}" destId="{964BD3F6-1B31-4D9E-A979-14D38B4D7D47}" srcOrd="0" destOrd="0" presId="urn:microsoft.com/office/officeart/2009/3/layout/HorizontalOrganizationChart"/>
    <dgm:cxn modelId="{52F1FF53-7B66-4DB5-AD54-3F60336F3198}" type="presParOf" srcId="{964BD3F6-1B31-4D9E-A979-14D38B4D7D47}" destId="{15FC2822-320C-4B5B-88B3-4F0E26DBE857}" srcOrd="0" destOrd="0" presId="urn:microsoft.com/office/officeart/2009/3/layout/HorizontalOrganizationChart"/>
    <dgm:cxn modelId="{6B4A7028-0471-445D-924B-ACE73762FC52}" type="presParOf" srcId="{964BD3F6-1B31-4D9E-A979-14D38B4D7D47}" destId="{E917960D-6E3D-4542-BBDD-8D2D2536B414}" srcOrd="1" destOrd="0" presId="urn:microsoft.com/office/officeart/2009/3/layout/HorizontalOrganizationChart"/>
    <dgm:cxn modelId="{8E8C2C36-01E5-46CC-BD69-CDB0CDD680EE}" type="presParOf" srcId="{C8352938-57F4-4794-B75A-BEC1EE94EDFF}" destId="{FFFE6AAC-566A-49E0-B0E2-172567472EFF}" srcOrd="1" destOrd="0" presId="urn:microsoft.com/office/officeart/2009/3/layout/HorizontalOrganizationChart"/>
    <dgm:cxn modelId="{5F4985F5-C3CB-4AA5-948E-C97E41918475}" type="presParOf" srcId="{C8352938-57F4-4794-B75A-BEC1EE94EDFF}" destId="{BAB9AB0C-F7FD-4D1F-864E-EDB27A61E3D0}" srcOrd="2" destOrd="0" presId="urn:microsoft.com/office/officeart/2009/3/layout/HorizontalOrganizationChart"/>
    <dgm:cxn modelId="{A43F19B4-48A4-44C4-BF7B-353CEB72FDC0}" type="presParOf" srcId="{2D1FD81F-CECA-4C62-B6DD-79F7E54CCC2C}" destId="{3C088A83-B185-4E7E-8333-91E187F3785C}" srcOrd="8" destOrd="0" presId="urn:microsoft.com/office/officeart/2009/3/layout/HorizontalOrganizationChart"/>
    <dgm:cxn modelId="{53C92C63-AFBD-4702-BF81-9D7BF593F2EE}" type="presParOf" srcId="{2D1FD81F-CECA-4C62-B6DD-79F7E54CCC2C}" destId="{07DD5B26-49EC-4150-86E1-2D1847BD18FE}" srcOrd="9" destOrd="0" presId="urn:microsoft.com/office/officeart/2009/3/layout/HorizontalOrganizationChart"/>
    <dgm:cxn modelId="{13B94AAB-D2DB-4C6F-9DC9-1864C82FA083}" type="presParOf" srcId="{07DD5B26-49EC-4150-86E1-2D1847BD18FE}" destId="{6DE5AD5A-8C53-4689-BCDA-25EE95C508CD}" srcOrd="0" destOrd="0" presId="urn:microsoft.com/office/officeart/2009/3/layout/HorizontalOrganizationChart"/>
    <dgm:cxn modelId="{13D1204A-7AB4-490C-980A-EAA1206B1C2D}" type="presParOf" srcId="{6DE5AD5A-8C53-4689-BCDA-25EE95C508CD}" destId="{02739E05-A649-4BBF-A9DC-624049103D22}" srcOrd="0" destOrd="0" presId="urn:microsoft.com/office/officeart/2009/3/layout/HorizontalOrganizationChart"/>
    <dgm:cxn modelId="{57D91725-4F0A-4099-A15C-D069AC59A5AB}" type="presParOf" srcId="{6DE5AD5A-8C53-4689-BCDA-25EE95C508CD}" destId="{5DCDFA2A-1CAD-4FBD-8F44-D9214F1717E1}" srcOrd="1" destOrd="0" presId="urn:microsoft.com/office/officeart/2009/3/layout/HorizontalOrganizationChart"/>
    <dgm:cxn modelId="{AA26EAA9-36D1-4D3D-A81B-91757C81C5FA}" type="presParOf" srcId="{07DD5B26-49EC-4150-86E1-2D1847BD18FE}" destId="{E4B655CC-EADE-43C0-A82B-C157986DF599}" srcOrd="1" destOrd="0" presId="urn:microsoft.com/office/officeart/2009/3/layout/HorizontalOrganizationChart"/>
    <dgm:cxn modelId="{7A251D6F-D763-4A54-9789-E169DB9A8D7A}" type="presParOf" srcId="{07DD5B26-49EC-4150-86E1-2D1847BD18FE}" destId="{46F55573-6A9C-43CD-BF30-B628AACCF2D4}" srcOrd="2" destOrd="0" presId="urn:microsoft.com/office/officeart/2009/3/layout/HorizontalOrganizationChart"/>
    <dgm:cxn modelId="{FE52B83A-0D6C-42CE-ABF1-CFF46F1C34AC}" type="presParOf" srcId="{2D1FD81F-CECA-4C62-B6DD-79F7E54CCC2C}" destId="{1B0B2116-C3C6-4076-902C-4D21CCD72BED}" srcOrd="10" destOrd="0" presId="urn:microsoft.com/office/officeart/2009/3/layout/HorizontalOrganizationChart"/>
    <dgm:cxn modelId="{5F7E8390-E429-4D3E-AF87-A37F500A9F81}" type="presParOf" srcId="{2D1FD81F-CECA-4C62-B6DD-79F7E54CCC2C}" destId="{19DBFD58-6078-405A-94EC-FDF00E3EB685}" srcOrd="11" destOrd="0" presId="urn:microsoft.com/office/officeart/2009/3/layout/HorizontalOrganizationChart"/>
    <dgm:cxn modelId="{44003FD5-EE82-4ED1-8D23-8FE8175F6EEE}" type="presParOf" srcId="{19DBFD58-6078-405A-94EC-FDF00E3EB685}" destId="{5377E277-AE87-4E2B-AC57-1477B39BF942}" srcOrd="0" destOrd="0" presId="urn:microsoft.com/office/officeart/2009/3/layout/HorizontalOrganizationChart"/>
    <dgm:cxn modelId="{2E330214-11B5-4B82-86B3-CD3C97E7680E}" type="presParOf" srcId="{5377E277-AE87-4E2B-AC57-1477B39BF942}" destId="{6AD48EB8-FC2C-4ED8-A07A-B7F8DC661500}" srcOrd="0" destOrd="0" presId="urn:microsoft.com/office/officeart/2009/3/layout/HorizontalOrganizationChart"/>
    <dgm:cxn modelId="{168FDBA5-59CD-404E-AEBC-171B94E806DE}" type="presParOf" srcId="{5377E277-AE87-4E2B-AC57-1477B39BF942}" destId="{00005CC6-2846-492C-84EC-F0C899293D75}" srcOrd="1" destOrd="0" presId="urn:microsoft.com/office/officeart/2009/3/layout/HorizontalOrganizationChart"/>
    <dgm:cxn modelId="{EE2D770B-125F-4A8F-8856-472613271B6B}" type="presParOf" srcId="{19DBFD58-6078-405A-94EC-FDF00E3EB685}" destId="{4CC33B7C-92AE-4A75-9656-91C0E65725A0}" srcOrd="1" destOrd="0" presId="urn:microsoft.com/office/officeart/2009/3/layout/HorizontalOrganizationChart"/>
    <dgm:cxn modelId="{95DB14C6-1C74-4FE3-992F-B1BE9AB995EF}" type="presParOf" srcId="{19DBFD58-6078-405A-94EC-FDF00E3EB685}" destId="{111B21EA-4399-429D-908D-EB6A98C2EB51}" srcOrd="2" destOrd="0" presId="urn:microsoft.com/office/officeart/2009/3/layout/HorizontalOrganizationChart"/>
    <dgm:cxn modelId="{0A793F3A-A268-4AAA-9D6B-AB8325FB3664}" type="presParOf" srcId="{30A4344A-8FC8-4033-8B45-4B03ED9B27F9}" destId="{4041C507-5765-49A1-8FA6-114CB27D989F}" srcOrd="2" destOrd="0" presId="urn:microsoft.com/office/officeart/2009/3/layout/HorizontalOrganizationChart"/>
    <dgm:cxn modelId="{F9E29B34-AC6C-415C-A44B-1F1DF9F2AF09}"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第一节 </a:t>
          </a:r>
          <a:r>
            <a:rPr lang="zh-CN" altLang="en-US" sz="2000" b="1" i="0" u="none" kern="1200" dirty="0" smtClean="0">
              <a:latin typeface="微软雅黑" panose="020B0503020204020204" pitchFamily="34" charset="-122"/>
              <a:ea typeface="微软雅黑" panose="020B0503020204020204" pitchFamily="34" charset="-122"/>
              <a:cs typeface="+mn-cs"/>
            </a:rPr>
            <a:t>员工培训与发展的概述</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BD27169B-71C0-4DCA-BECE-7FBE6B3B8FC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企业属性与员工培训</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3B90155-3AA6-4B31-89EF-AE75019D4B0F}" type="parTrans" cxnId="{8AB82CCC-23C6-4149-BFA5-7F2148D11B85}">
      <dgm:prSet/>
      <dgm:spPr/>
      <dgm:t>
        <a:bodyPr/>
        <a:lstStyle/>
        <a:p>
          <a:endParaRPr lang="zh-CN" altLang="en-US"/>
        </a:p>
      </dgm:t>
    </dgm:pt>
    <dgm:pt modelId="{349FD3BD-9130-4021-AF95-8E73A673DE45}" type="sibTrans" cxnId="{8AB82CCC-23C6-4149-BFA5-7F2148D11B85}">
      <dgm:prSet/>
      <dgm:spPr/>
      <dgm:t>
        <a:bodyPr/>
        <a:lstStyle/>
        <a:p>
          <a:endParaRPr lang="zh-CN" altLang="en-US"/>
        </a:p>
      </dgm:t>
    </dgm:pt>
    <dgm:pt modelId="{917306C8-F63A-4992-B58F-A8DFB2EA78C6}">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企业</a:t>
          </a:r>
          <a:r>
            <a:rPr lang="zh-CN" altLang="en-US" sz="1800" b="1" dirty="0" smtClean="0">
              <a:latin typeface="微软雅黑" panose="020B0503020204020204" pitchFamily="34" charset="-122"/>
              <a:ea typeface="微软雅黑" panose="020B0503020204020204" pitchFamily="34" charset="-122"/>
            </a:rPr>
            <a:t>性质</a:t>
          </a:r>
          <a:r>
            <a:rPr lang="zh-CN" altLang="en-US" sz="1800" dirty="0" smtClean="0">
              <a:latin typeface="微软雅黑" panose="020B0503020204020204" pitchFamily="34" charset="-122"/>
              <a:ea typeface="微软雅黑" panose="020B0503020204020204" pitchFamily="34" charset="-122"/>
            </a:rPr>
            <a:t>与员工培训：</a:t>
          </a:r>
          <a:r>
            <a:rPr lang="zh-CN" altLang="en-US" sz="1800" b="1" dirty="0" smtClean="0">
              <a:latin typeface="微软雅黑" panose="020B0503020204020204" pitchFamily="34" charset="-122"/>
              <a:ea typeface="微软雅黑" panose="020B0503020204020204" pitchFamily="34" charset="-122"/>
            </a:rPr>
            <a:t>外资企业</a:t>
          </a:r>
          <a:r>
            <a:rPr lang="zh-CN" altLang="en-US" sz="1800" dirty="0" smtClean="0">
              <a:latin typeface="微软雅黑" panose="020B0503020204020204" pitchFamily="34" charset="-122"/>
              <a:ea typeface="微软雅黑" panose="020B0503020204020204" pitchFamily="34" charset="-122"/>
            </a:rPr>
            <a:t>尤其要重视</a:t>
          </a:r>
          <a:r>
            <a:rPr lang="zh-CN" altLang="en-US" sz="1800" b="1" dirty="0" smtClean="0">
              <a:solidFill>
                <a:srgbClr val="FF0000"/>
              </a:solidFill>
              <a:latin typeface="微软雅黑" panose="020B0503020204020204" pitchFamily="34" charset="-122"/>
              <a:ea typeface="微软雅黑" panose="020B0503020204020204" pitchFamily="34" charset="-122"/>
            </a:rPr>
            <a:t>跨文化的培训</a:t>
          </a:r>
          <a:r>
            <a:rPr lang="zh-CN" altLang="en-US" sz="1800" dirty="0" smtClean="0">
              <a:latin typeface="微软雅黑" panose="020B0503020204020204" pitchFamily="34" charset="-122"/>
              <a:ea typeface="微软雅黑" panose="020B0503020204020204" pitchFamily="34" charset="-122"/>
            </a:rPr>
            <a:t>以及在不同背景下员工的冲突管理</a:t>
          </a:r>
          <a:endParaRPr lang="zh-CN" altLang="en-US" sz="18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D9D65F40-4CE0-4DF6-BDED-9A1741AC1A1F}" type="parTrans" cxnId="{D0A66152-0C63-4385-8B12-77D362DA72DA}">
      <dgm:prSet/>
      <dgm:spPr/>
      <dgm:t>
        <a:bodyPr/>
        <a:lstStyle/>
        <a:p>
          <a:endParaRPr lang="zh-CN" altLang="en-US"/>
        </a:p>
      </dgm:t>
    </dgm:pt>
    <dgm:pt modelId="{9DD98E94-DE10-4CFA-A523-D3A1509F3AB5}" type="sibTrans" cxnId="{D0A66152-0C63-4385-8B12-77D362DA72DA}">
      <dgm:prSet/>
      <dgm:spPr/>
      <dgm:t>
        <a:bodyPr/>
        <a:lstStyle/>
        <a:p>
          <a:endParaRPr lang="zh-CN" altLang="en-US"/>
        </a:p>
      </dgm:t>
    </dgm:pt>
    <dgm:pt modelId="{72894753-008B-4524-BAAE-88FB9FAA187A}">
      <dgm:prSet/>
      <dgm:spPr/>
      <dgm:t>
        <a:bodyPr spcFirstLastPara="0" vert="horz" wrap="square" lIns="12700" tIns="12700" rIns="12700" bIns="12700" numCol="1" spcCol="1270" anchor="ctr" anchorCtr="0"/>
        <a:lstStyle/>
        <a:p>
          <a:r>
            <a:rPr lang="zh-CN" altLang="en-US" dirty="0" smtClean="0">
              <a:latin typeface="微软雅黑" panose="020B0503020204020204" pitchFamily="34" charset="-122"/>
              <a:ea typeface="微软雅黑" panose="020B0503020204020204" pitchFamily="34" charset="-122"/>
            </a:rPr>
            <a:t>企业</a:t>
          </a:r>
          <a:r>
            <a:rPr lang="zh-CN" altLang="en-US" b="1" dirty="0" smtClean="0">
              <a:latin typeface="微软雅黑" panose="020B0503020204020204" pitchFamily="34" charset="-122"/>
              <a:ea typeface="微软雅黑" panose="020B0503020204020204" pitchFamily="34" charset="-122"/>
            </a:rPr>
            <a:t>规模</a:t>
          </a:r>
          <a:r>
            <a:rPr lang="zh-CN" altLang="en-US" dirty="0" smtClean="0">
              <a:latin typeface="微软雅黑" panose="020B0503020204020204" pitchFamily="34" charset="-122"/>
              <a:ea typeface="微软雅黑" panose="020B0503020204020204" pitchFamily="34" charset="-122"/>
            </a:rPr>
            <a:t>与员工培训：中小型（</a:t>
          </a:r>
          <a:r>
            <a:rPr lang="zh-CN" altLang="en-US" b="1" dirty="0" smtClean="0">
              <a:latin typeface="微软雅黑" panose="020B0503020204020204" pitchFamily="34" charset="-122"/>
              <a:ea typeface="微软雅黑" panose="020B0503020204020204" pitchFamily="34" charset="-122"/>
            </a:rPr>
            <a:t>管理人员和</a:t>
          </a:r>
          <a:r>
            <a:rPr lang="zh-CN" altLang="en-US" b="1" dirty="0" smtClean="0">
              <a:solidFill>
                <a:srgbClr val="FF0000"/>
              </a:solidFill>
              <a:latin typeface="微软雅黑" panose="020B0503020204020204" pitchFamily="34" charset="-122"/>
              <a:ea typeface="微软雅黑" panose="020B0503020204020204" pitchFamily="34" charset="-122"/>
            </a:rPr>
            <a:t>业务骨干</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VS </a:t>
          </a:r>
          <a:r>
            <a:rPr lang="zh-CN" altLang="en-US" dirty="0" smtClean="0">
              <a:latin typeface="微软雅黑" panose="020B0503020204020204" pitchFamily="34" charset="-122"/>
              <a:ea typeface="微软雅黑" panose="020B0503020204020204" pitchFamily="34" charset="-122"/>
            </a:rPr>
            <a:t>大型（完善培训系统）</a:t>
          </a:r>
          <a:endParaRPr lang="zh-CN" altLang="en-US"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2A4F3EB2-5FBB-4EC1-9E3D-8FBD2E3A9091}" type="parTrans" cxnId="{07422A69-E76D-4E81-B697-9C9924D09A4E}">
      <dgm:prSet/>
      <dgm:spPr/>
      <dgm:t>
        <a:bodyPr/>
        <a:lstStyle/>
        <a:p>
          <a:endParaRPr lang="zh-CN" altLang="en-US"/>
        </a:p>
      </dgm:t>
    </dgm:pt>
    <dgm:pt modelId="{5F536F78-8A6B-43CA-A227-C84D2122B5EE}" type="sibTrans" cxnId="{07422A69-E76D-4E81-B697-9C9924D09A4E}">
      <dgm:prSet/>
      <dgm:spPr/>
      <dgm:t>
        <a:bodyPr/>
        <a:lstStyle/>
        <a:p>
          <a:endParaRPr lang="zh-CN" altLang="en-US"/>
        </a:p>
      </dgm:t>
    </dgm:pt>
    <dgm:pt modelId="{8609FB82-5E93-47F0-8A78-4611F9A34E12}">
      <dgm:prSet/>
      <dgm:spPr/>
      <dgm:t>
        <a:bodyPr spcFirstLastPara="0" vert="horz" wrap="square" lIns="12700" tIns="12700" rIns="12700" bIns="12700" numCol="1" spcCol="1270" anchor="ctr" anchorCtr="0"/>
        <a:lstStyle/>
        <a:p>
          <a:r>
            <a:rPr lang="zh-CN" altLang="en-US" dirty="0" smtClean="0">
              <a:latin typeface="微软雅黑" panose="020B0503020204020204" pitchFamily="34" charset="-122"/>
              <a:ea typeface="微软雅黑" panose="020B0503020204020204" pitchFamily="34" charset="-122"/>
            </a:rPr>
            <a:t>企业</a:t>
          </a:r>
          <a:r>
            <a:rPr lang="zh-CN" altLang="en-US" b="1" dirty="0" smtClean="0">
              <a:latin typeface="微软雅黑" panose="020B0503020204020204" pitchFamily="34" charset="-122"/>
              <a:ea typeface="微软雅黑" panose="020B0503020204020204" pitchFamily="34" charset="-122"/>
            </a:rPr>
            <a:t>发展阶段</a:t>
          </a:r>
          <a:r>
            <a:rPr lang="zh-CN" altLang="en-US" dirty="0" smtClean="0">
              <a:latin typeface="微软雅黑" panose="020B0503020204020204" pitchFamily="34" charset="-122"/>
              <a:ea typeface="微软雅黑" panose="020B0503020204020204" pitchFamily="34" charset="-122"/>
            </a:rPr>
            <a:t>与员工培训：完成规模扩张后，培训重点放在</a:t>
          </a:r>
          <a:r>
            <a:rPr lang="zh-CN" altLang="en-US" b="1" dirty="0" smtClean="0">
              <a:solidFill>
                <a:srgbClr val="FF0000"/>
              </a:solidFill>
              <a:latin typeface="微软雅黑" panose="020B0503020204020204" pitchFamily="34" charset="-122"/>
              <a:ea typeface="微软雅黑" panose="020B0503020204020204" pitchFamily="34" charset="-122"/>
            </a:rPr>
            <a:t>建设企业文化</a:t>
          </a:r>
          <a:r>
            <a:rPr lang="zh-CN" altLang="en-US" dirty="0" smtClean="0">
              <a:latin typeface="微软雅黑" panose="020B0503020204020204" pitchFamily="34" charset="-122"/>
              <a:ea typeface="微软雅黑" panose="020B0503020204020204" pitchFamily="34" charset="-122"/>
            </a:rPr>
            <a:t>上</a:t>
          </a:r>
          <a:endParaRPr lang="zh-CN" altLang="en-US"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88FAABD7-0BB6-4870-8367-C03FD9B3FED4}" type="parTrans" cxnId="{18A52B28-777B-4168-B851-4F79F0A99C60}">
      <dgm:prSet/>
      <dgm:spPr/>
      <dgm:t>
        <a:bodyPr/>
        <a:lstStyle/>
        <a:p>
          <a:endParaRPr lang="zh-CN" altLang="en-US"/>
        </a:p>
      </dgm:t>
    </dgm:pt>
    <dgm:pt modelId="{4B9A6BC6-0F3B-450D-8AB1-9EEE14C981CA}" type="sibTrans" cxnId="{18A52B28-777B-4168-B851-4F79F0A99C60}">
      <dgm:prSet/>
      <dgm:spPr/>
      <dgm:t>
        <a:bodyPr/>
        <a:lstStyle/>
        <a:p>
          <a:endParaRPr lang="zh-CN" altLang="en-US"/>
        </a:p>
      </dgm:t>
    </dgm:pt>
    <dgm:pt modelId="{606BD567-308F-4BC4-99EF-FD9533A7E9DA}">
      <dgm:prSet/>
      <dgm:spPr/>
      <dgm:t>
        <a:bodyPr spcFirstLastPara="0" vert="horz" wrap="square" lIns="12700" tIns="12700" rIns="12700" bIns="12700" numCol="1" spcCol="1270" anchor="ctr" anchorCtr="0"/>
        <a:lstStyle/>
        <a:p>
          <a:r>
            <a:rPr lang="zh-CN" altLang="en-US" dirty="0" smtClean="0">
              <a:latin typeface="微软雅黑" panose="020B0503020204020204" pitchFamily="34" charset="-122"/>
              <a:ea typeface="微软雅黑" panose="020B0503020204020204" pitchFamily="34" charset="-122"/>
            </a:rPr>
            <a:t>员工职业生涯发展阶段与员工培训：初期阶段、成长阶段、成熟阶段、晚期阶段</a:t>
          </a:r>
          <a:endParaRPr lang="zh-CN" altLang="en-US"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6775AEB2-740B-41E4-B7A9-055DFAD46014}" type="parTrans" cxnId="{5C8C8C6A-A2D3-43B6-A4A1-61F9DEE3A41B}">
      <dgm:prSet/>
      <dgm:spPr/>
      <dgm:t>
        <a:bodyPr/>
        <a:lstStyle/>
        <a:p>
          <a:endParaRPr lang="zh-CN" altLang="en-US"/>
        </a:p>
      </dgm:t>
    </dgm:pt>
    <dgm:pt modelId="{8E2F9582-38E7-439C-A78D-CA0350CABEC7}" type="sibTrans" cxnId="{5C8C8C6A-A2D3-43B6-A4A1-61F9DEE3A41B}">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9586284-E7B7-4908-BFB3-0F3A7DBDECEA}" type="pres">
      <dgm:prSet presAssocID="{E3B90155-3AA6-4B31-89EF-AE75019D4B0F}" presName="Name64" presStyleLbl="parChTrans1D2" presStyleIdx="0" presStyleCnt="1"/>
      <dgm:spPr/>
    </dgm:pt>
    <dgm:pt modelId="{30A4344A-8FC8-4033-8B45-4B03ED9B27F9}" type="pres">
      <dgm:prSet presAssocID="{BD27169B-71C0-4DCA-BECE-7FBE6B3B8FC6}" presName="hierRoot2" presStyleCnt="0">
        <dgm:presLayoutVars>
          <dgm:hierBranch val="init"/>
        </dgm:presLayoutVars>
      </dgm:prSet>
      <dgm:spPr/>
    </dgm:pt>
    <dgm:pt modelId="{62C4FA80-AB05-41D8-A539-1EF8D6A19A6E}" type="pres">
      <dgm:prSet presAssocID="{BD27169B-71C0-4DCA-BECE-7FBE6B3B8FC6}" presName="rootComposite" presStyleCnt="0"/>
      <dgm:spPr/>
    </dgm:pt>
    <dgm:pt modelId="{A46E5B82-A013-44DA-BB55-A63520DEE7B7}" type="pres">
      <dgm:prSet presAssocID="{BD27169B-71C0-4DCA-BECE-7FBE6B3B8FC6}" presName="rootText" presStyleLbl="node2" presStyleIdx="0" presStyleCnt="1" custScaleX="225412" custScaleY="824056">
        <dgm:presLayoutVars>
          <dgm:chPref val="3"/>
        </dgm:presLayoutVars>
      </dgm:prSet>
      <dgm:spPr/>
      <dgm:t>
        <a:bodyPr/>
        <a:lstStyle/>
        <a:p>
          <a:endParaRPr lang="zh-CN" altLang="en-US"/>
        </a:p>
      </dgm:t>
    </dgm:pt>
    <dgm:pt modelId="{0A4CE195-44EA-4AC1-9C82-0D06CB404D5A}" type="pres">
      <dgm:prSet presAssocID="{BD27169B-71C0-4DCA-BECE-7FBE6B3B8FC6}" presName="rootConnector" presStyleLbl="node2" presStyleIdx="0" presStyleCnt="1"/>
      <dgm:spPr/>
      <dgm:t>
        <a:bodyPr/>
        <a:lstStyle/>
        <a:p>
          <a:endParaRPr lang="zh-CN" altLang="en-US"/>
        </a:p>
      </dgm:t>
    </dgm:pt>
    <dgm:pt modelId="{2D1FD81F-CECA-4C62-B6DD-79F7E54CCC2C}" type="pres">
      <dgm:prSet presAssocID="{BD27169B-71C0-4DCA-BECE-7FBE6B3B8FC6}" presName="hierChild4" presStyleCnt="0"/>
      <dgm:spPr/>
    </dgm:pt>
    <dgm:pt modelId="{FBB81DBD-96CD-4BB6-859D-CA9CDD844F88}" type="pres">
      <dgm:prSet presAssocID="{D9D65F40-4CE0-4DF6-BDED-9A1741AC1A1F}" presName="Name64" presStyleLbl="parChTrans1D3" presStyleIdx="0" presStyleCnt="4"/>
      <dgm:spPr/>
    </dgm:pt>
    <dgm:pt modelId="{8ABE2227-609D-40D8-9404-A73DBFDF3868}" type="pres">
      <dgm:prSet presAssocID="{917306C8-F63A-4992-B58F-A8DFB2EA78C6}" presName="hierRoot2" presStyleCnt="0">
        <dgm:presLayoutVars>
          <dgm:hierBranch val="init"/>
        </dgm:presLayoutVars>
      </dgm:prSet>
      <dgm:spPr/>
    </dgm:pt>
    <dgm:pt modelId="{D63A23E0-53B1-4D0A-BDDE-77F9E1B719A7}" type="pres">
      <dgm:prSet presAssocID="{917306C8-F63A-4992-B58F-A8DFB2EA78C6}" presName="rootComposite" presStyleCnt="0"/>
      <dgm:spPr/>
    </dgm:pt>
    <dgm:pt modelId="{7A72B9EE-8F10-4037-BBBF-8B9D51B8E638}" type="pres">
      <dgm:prSet presAssocID="{917306C8-F63A-4992-B58F-A8DFB2EA78C6}" presName="rootText" presStyleLbl="node3" presStyleIdx="0" presStyleCnt="4" custScaleX="1353971" custScaleY="479492">
        <dgm:presLayoutVars>
          <dgm:chPref val="3"/>
        </dgm:presLayoutVars>
      </dgm:prSet>
      <dgm:spPr/>
      <dgm:t>
        <a:bodyPr/>
        <a:lstStyle/>
        <a:p>
          <a:endParaRPr lang="zh-CN" altLang="en-US"/>
        </a:p>
      </dgm:t>
    </dgm:pt>
    <dgm:pt modelId="{60AD4B89-8A10-4FB1-AD7D-6BAF4B1D26E4}" type="pres">
      <dgm:prSet presAssocID="{917306C8-F63A-4992-B58F-A8DFB2EA78C6}" presName="rootConnector" presStyleLbl="node3" presStyleIdx="0" presStyleCnt="4"/>
      <dgm:spPr/>
      <dgm:t>
        <a:bodyPr/>
        <a:lstStyle/>
        <a:p>
          <a:endParaRPr lang="zh-CN" altLang="en-US"/>
        </a:p>
      </dgm:t>
    </dgm:pt>
    <dgm:pt modelId="{D7D4550C-11BB-46BD-970C-3477D4B9661C}" type="pres">
      <dgm:prSet presAssocID="{917306C8-F63A-4992-B58F-A8DFB2EA78C6}" presName="hierChild4" presStyleCnt="0"/>
      <dgm:spPr/>
    </dgm:pt>
    <dgm:pt modelId="{C968A8B7-0F9D-4B32-9F5E-B4FC98A3F44A}" type="pres">
      <dgm:prSet presAssocID="{917306C8-F63A-4992-B58F-A8DFB2EA78C6}" presName="hierChild5" presStyleCnt="0"/>
      <dgm:spPr/>
    </dgm:pt>
    <dgm:pt modelId="{695E7E60-2829-49C4-8AAF-906086D54B8E}" type="pres">
      <dgm:prSet presAssocID="{2A4F3EB2-5FBB-4EC1-9E3D-8FBD2E3A9091}" presName="Name64" presStyleLbl="parChTrans1D3" presStyleIdx="1" presStyleCnt="4"/>
      <dgm:spPr/>
    </dgm:pt>
    <dgm:pt modelId="{910B0723-6E9E-4A00-A98F-424261B4EF14}" type="pres">
      <dgm:prSet presAssocID="{72894753-008B-4524-BAAE-88FB9FAA187A}" presName="hierRoot2" presStyleCnt="0">
        <dgm:presLayoutVars>
          <dgm:hierBranch val="init"/>
        </dgm:presLayoutVars>
      </dgm:prSet>
      <dgm:spPr/>
    </dgm:pt>
    <dgm:pt modelId="{AB8925CB-8FE8-4B05-8BD2-110964DE76E5}" type="pres">
      <dgm:prSet presAssocID="{72894753-008B-4524-BAAE-88FB9FAA187A}" presName="rootComposite" presStyleCnt="0"/>
      <dgm:spPr/>
    </dgm:pt>
    <dgm:pt modelId="{E403E5E9-4C2D-4365-AE0F-F5C93D1E8307}" type="pres">
      <dgm:prSet presAssocID="{72894753-008B-4524-BAAE-88FB9FAA187A}" presName="rootText" presStyleLbl="node3" presStyleIdx="1" presStyleCnt="4" custScaleX="1353971" custScaleY="479492">
        <dgm:presLayoutVars>
          <dgm:chPref val="3"/>
        </dgm:presLayoutVars>
      </dgm:prSet>
      <dgm:spPr/>
      <dgm:t>
        <a:bodyPr/>
        <a:lstStyle/>
        <a:p>
          <a:endParaRPr lang="zh-CN" altLang="en-US"/>
        </a:p>
      </dgm:t>
    </dgm:pt>
    <dgm:pt modelId="{A6ACCB97-56ED-44C3-AEDE-EA1C63D31DCE}" type="pres">
      <dgm:prSet presAssocID="{72894753-008B-4524-BAAE-88FB9FAA187A}" presName="rootConnector" presStyleLbl="node3" presStyleIdx="1" presStyleCnt="4"/>
      <dgm:spPr/>
      <dgm:t>
        <a:bodyPr/>
        <a:lstStyle/>
        <a:p>
          <a:endParaRPr lang="zh-CN" altLang="en-US"/>
        </a:p>
      </dgm:t>
    </dgm:pt>
    <dgm:pt modelId="{D5C042F2-8237-4986-AFE7-E63515A11089}" type="pres">
      <dgm:prSet presAssocID="{72894753-008B-4524-BAAE-88FB9FAA187A}" presName="hierChild4" presStyleCnt="0"/>
      <dgm:spPr/>
    </dgm:pt>
    <dgm:pt modelId="{ED0DF5D7-1986-4688-B6C9-1F234B7F1084}" type="pres">
      <dgm:prSet presAssocID="{72894753-008B-4524-BAAE-88FB9FAA187A}" presName="hierChild5" presStyleCnt="0"/>
      <dgm:spPr/>
    </dgm:pt>
    <dgm:pt modelId="{68BC1C6E-C7F2-4473-9303-69CA9154B500}" type="pres">
      <dgm:prSet presAssocID="{88FAABD7-0BB6-4870-8367-C03FD9B3FED4}" presName="Name64" presStyleLbl="parChTrans1D3" presStyleIdx="2" presStyleCnt="4"/>
      <dgm:spPr/>
    </dgm:pt>
    <dgm:pt modelId="{EC894695-901D-49F5-A33D-48DC0DA9F9E3}" type="pres">
      <dgm:prSet presAssocID="{8609FB82-5E93-47F0-8A78-4611F9A34E12}" presName="hierRoot2" presStyleCnt="0">
        <dgm:presLayoutVars>
          <dgm:hierBranch val="init"/>
        </dgm:presLayoutVars>
      </dgm:prSet>
      <dgm:spPr/>
    </dgm:pt>
    <dgm:pt modelId="{58F7362C-556A-4728-B48B-2B4AA8AE9C14}" type="pres">
      <dgm:prSet presAssocID="{8609FB82-5E93-47F0-8A78-4611F9A34E12}" presName="rootComposite" presStyleCnt="0"/>
      <dgm:spPr/>
    </dgm:pt>
    <dgm:pt modelId="{1C9179EC-CD1F-4E6B-A0A2-8E2CBD4F1EB4}" type="pres">
      <dgm:prSet presAssocID="{8609FB82-5E93-47F0-8A78-4611F9A34E12}" presName="rootText" presStyleLbl="node3" presStyleIdx="2" presStyleCnt="4" custScaleX="1353971" custScaleY="479492">
        <dgm:presLayoutVars>
          <dgm:chPref val="3"/>
        </dgm:presLayoutVars>
      </dgm:prSet>
      <dgm:spPr/>
      <dgm:t>
        <a:bodyPr/>
        <a:lstStyle/>
        <a:p>
          <a:endParaRPr lang="zh-CN" altLang="en-US"/>
        </a:p>
      </dgm:t>
    </dgm:pt>
    <dgm:pt modelId="{FFD6F106-E458-4E64-A892-BD9CB11A1D80}" type="pres">
      <dgm:prSet presAssocID="{8609FB82-5E93-47F0-8A78-4611F9A34E12}" presName="rootConnector" presStyleLbl="node3" presStyleIdx="2" presStyleCnt="4"/>
      <dgm:spPr/>
      <dgm:t>
        <a:bodyPr/>
        <a:lstStyle/>
        <a:p>
          <a:endParaRPr lang="zh-CN" altLang="en-US"/>
        </a:p>
      </dgm:t>
    </dgm:pt>
    <dgm:pt modelId="{A699840B-7439-4E2C-AA60-5BF9B8A92FB7}" type="pres">
      <dgm:prSet presAssocID="{8609FB82-5E93-47F0-8A78-4611F9A34E12}" presName="hierChild4" presStyleCnt="0"/>
      <dgm:spPr/>
    </dgm:pt>
    <dgm:pt modelId="{22DD4BCC-4134-417B-A2A7-E59D210F82BC}" type="pres">
      <dgm:prSet presAssocID="{8609FB82-5E93-47F0-8A78-4611F9A34E12}" presName="hierChild5" presStyleCnt="0"/>
      <dgm:spPr/>
    </dgm:pt>
    <dgm:pt modelId="{B19E55DF-B8CF-42B5-B332-5AFE13B8DFF1}" type="pres">
      <dgm:prSet presAssocID="{6775AEB2-740B-41E4-B7A9-055DFAD46014}" presName="Name64" presStyleLbl="parChTrans1D3" presStyleIdx="3" presStyleCnt="4"/>
      <dgm:spPr/>
    </dgm:pt>
    <dgm:pt modelId="{01BCC981-C0CC-4440-9DDC-1B96AB8E0941}" type="pres">
      <dgm:prSet presAssocID="{606BD567-308F-4BC4-99EF-FD9533A7E9DA}" presName="hierRoot2" presStyleCnt="0">
        <dgm:presLayoutVars>
          <dgm:hierBranch val="init"/>
        </dgm:presLayoutVars>
      </dgm:prSet>
      <dgm:spPr/>
    </dgm:pt>
    <dgm:pt modelId="{B0BDBCAF-8E74-4CEA-95C2-586980C30016}" type="pres">
      <dgm:prSet presAssocID="{606BD567-308F-4BC4-99EF-FD9533A7E9DA}" presName="rootComposite" presStyleCnt="0"/>
      <dgm:spPr/>
    </dgm:pt>
    <dgm:pt modelId="{711B94C0-E241-43F7-B8D7-A61140AEEC0B}" type="pres">
      <dgm:prSet presAssocID="{606BD567-308F-4BC4-99EF-FD9533A7E9DA}" presName="rootText" presStyleLbl="node3" presStyleIdx="3" presStyleCnt="4" custScaleX="1353971" custScaleY="479492">
        <dgm:presLayoutVars>
          <dgm:chPref val="3"/>
        </dgm:presLayoutVars>
      </dgm:prSet>
      <dgm:spPr/>
      <dgm:t>
        <a:bodyPr/>
        <a:lstStyle/>
        <a:p>
          <a:endParaRPr lang="zh-CN" altLang="en-US"/>
        </a:p>
      </dgm:t>
    </dgm:pt>
    <dgm:pt modelId="{CD6BAC58-4297-4604-979D-812652B17420}" type="pres">
      <dgm:prSet presAssocID="{606BD567-308F-4BC4-99EF-FD9533A7E9DA}" presName="rootConnector" presStyleLbl="node3" presStyleIdx="3" presStyleCnt="4"/>
      <dgm:spPr/>
      <dgm:t>
        <a:bodyPr/>
        <a:lstStyle/>
        <a:p>
          <a:endParaRPr lang="zh-CN" altLang="en-US"/>
        </a:p>
      </dgm:t>
    </dgm:pt>
    <dgm:pt modelId="{1A7088C2-9821-4D92-93F3-B18B1FF5B179}" type="pres">
      <dgm:prSet presAssocID="{606BD567-308F-4BC4-99EF-FD9533A7E9DA}" presName="hierChild4" presStyleCnt="0"/>
      <dgm:spPr/>
    </dgm:pt>
    <dgm:pt modelId="{5C88409A-B603-4A7D-B0A4-A94D2A551A6E}" type="pres">
      <dgm:prSet presAssocID="{606BD567-308F-4BC4-99EF-FD9533A7E9DA}" presName="hierChild5" presStyleCnt="0"/>
      <dgm:spPr/>
    </dgm:pt>
    <dgm:pt modelId="{4041C507-5765-49A1-8FA6-114CB27D989F}" type="pres">
      <dgm:prSet presAssocID="{BD27169B-71C0-4DCA-BECE-7FBE6B3B8FC6}"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8A50E175-C426-4E3E-8DA9-697BED639B7B}" type="presOf" srcId="{72894753-008B-4524-BAAE-88FB9FAA187A}" destId="{E403E5E9-4C2D-4365-AE0F-F5C93D1E8307}" srcOrd="0" destOrd="0" presId="urn:microsoft.com/office/officeart/2009/3/layout/HorizontalOrganizationChart"/>
    <dgm:cxn modelId="{8AB82CCC-23C6-4149-BFA5-7F2148D11B85}" srcId="{6395A4C0-73F6-4BD7-BE4E-BEC4D091933B}" destId="{BD27169B-71C0-4DCA-BECE-7FBE6B3B8FC6}" srcOrd="0" destOrd="0" parTransId="{E3B90155-3AA6-4B31-89EF-AE75019D4B0F}" sibTransId="{349FD3BD-9130-4021-AF95-8E73A673DE45}"/>
    <dgm:cxn modelId="{742EADB6-0F90-4A9C-803C-5DB617E62E3E}" type="presOf" srcId="{606BD567-308F-4BC4-99EF-FD9533A7E9DA}" destId="{CD6BAC58-4297-4604-979D-812652B17420}" srcOrd="1" destOrd="0" presId="urn:microsoft.com/office/officeart/2009/3/layout/HorizontalOrganizationChart"/>
    <dgm:cxn modelId="{EF06B285-B80B-4D35-AC20-AFCF82E17CC5}" type="presOf" srcId="{BD27169B-71C0-4DCA-BECE-7FBE6B3B8FC6}" destId="{0A4CE195-44EA-4AC1-9C82-0D06CB404D5A}" srcOrd="1" destOrd="0" presId="urn:microsoft.com/office/officeart/2009/3/layout/HorizontalOrganizationChart"/>
    <dgm:cxn modelId="{FD72180A-9739-4CC8-B875-E456B6AD7210}" type="presOf" srcId="{6395A4C0-73F6-4BD7-BE4E-BEC4D091933B}" destId="{3B461DA5-C5AD-473B-BE1D-C48025597C37}" srcOrd="0" destOrd="0" presId="urn:microsoft.com/office/officeart/2009/3/layout/HorizontalOrganizationChart"/>
    <dgm:cxn modelId="{18A52B28-777B-4168-B851-4F79F0A99C60}" srcId="{BD27169B-71C0-4DCA-BECE-7FBE6B3B8FC6}" destId="{8609FB82-5E93-47F0-8A78-4611F9A34E12}" srcOrd="2" destOrd="0" parTransId="{88FAABD7-0BB6-4870-8367-C03FD9B3FED4}" sibTransId="{4B9A6BC6-0F3B-450D-8AB1-9EEE14C981CA}"/>
    <dgm:cxn modelId="{65B28B8C-6525-4E52-B0C3-B8876586AE2D}" type="presOf" srcId="{606BD567-308F-4BC4-99EF-FD9533A7E9DA}" destId="{711B94C0-E241-43F7-B8D7-A61140AEEC0B}" srcOrd="0" destOrd="0" presId="urn:microsoft.com/office/officeart/2009/3/layout/HorizontalOrganizationChart"/>
    <dgm:cxn modelId="{0367D7E6-C0F1-4D0E-A808-27CBB8F8069C}" type="presOf" srcId="{D9D65F40-4CE0-4DF6-BDED-9A1741AC1A1F}" destId="{FBB81DBD-96CD-4BB6-859D-CA9CDD844F88}" srcOrd="0" destOrd="0" presId="urn:microsoft.com/office/officeart/2009/3/layout/HorizontalOrganizationChart"/>
    <dgm:cxn modelId="{2DC6EA21-6F50-4094-A591-CBB02186AA88}" type="presOf" srcId="{8609FB82-5E93-47F0-8A78-4611F9A34E12}" destId="{1C9179EC-CD1F-4E6B-A0A2-8E2CBD4F1EB4}" srcOrd="0" destOrd="0" presId="urn:microsoft.com/office/officeart/2009/3/layout/HorizontalOrganizationChart"/>
    <dgm:cxn modelId="{5C8C8C6A-A2D3-43B6-A4A1-61F9DEE3A41B}" srcId="{BD27169B-71C0-4DCA-BECE-7FBE6B3B8FC6}" destId="{606BD567-308F-4BC4-99EF-FD9533A7E9DA}" srcOrd="3" destOrd="0" parTransId="{6775AEB2-740B-41E4-B7A9-055DFAD46014}" sibTransId="{8E2F9582-38E7-439C-A78D-CA0350CABEC7}"/>
    <dgm:cxn modelId="{07422A69-E76D-4E81-B697-9C9924D09A4E}" srcId="{BD27169B-71C0-4DCA-BECE-7FBE6B3B8FC6}" destId="{72894753-008B-4524-BAAE-88FB9FAA187A}" srcOrd="1" destOrd="0" parTransId="{2A4F3EB2-5FBB-4EC1-9E3D-8FBD2E3A9091}" sibTransId="{5F536F78-8A6B-43CA-A227-C84D2122B5EE}"/>
    <dgm:cxn modelId="{A123FA4D-A461-4AF4-AF19-7501F78B4C65}" type="presOf" srcId="{917306C8-F63A-4992-B58F-A8DFB2EA78C6}" destId="{60AD4B89-8A10-4FB1-AD7D-6BAF4B1D26E4}" srcOrd="1"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71C7F219-CBE7-49F0-B078-67D2E0BB613B}" type="presOf" srcId="{8609FB82-5E93-47F0-8A78-4611F9A34E12}" destId="{FFD6F106-E458-4E64-A892-BD9CB11A1D80}" srcOrd="1" destOrd="0" presId="urn:microsoft.com/office/officeart/2009/3/layout/HorizontalOrganizationChart"/>
    <dgm:cxn modelId="{5ECD75A7-F010-412D-B6F7-338715164CA4}" type="presOf" srcId="{BB51AE51-0B81-49FA-99DF-5EB7AE57A44C}" destId="{31455B73-3540-4A97-9584-D0B09FEBE639}" srcOrd="0" destOrd="0" presId="urn:microsoft.com/office/officeart/2009/3/layout/HorizontalOrganizationChart"/>
    <dgm:cxn modelId="{74789BD7-4C47-45B0-A3A5-ACD645097B29}" type="presOf" srcId="{917306C8-F63A-4992-B58F-A8DFB2EA78C6}" destId="{7A72B9EE-8F10-4037-BBBF-8B9D51B8E638}" srcOrd="0" destOrd="0" presId="urn:microsoft.com/office/officeart/2009/3/layout/HorizontalOrganizationChart"/>
    <dgm:cxn modelId="{E7CDA6CB-C417-446E-B826-46286F659F78}" type="presOf" srcId="{88FAABD7-0BB6-4870-8367-C03FD9B3FED4}" destId="{68BC1C6E-C7F2-4473-9303-69CA9154B500}" srcOrd="0" destOrd="0" presId="urn:microsoft.com/office/officeart/2009/3/layout/HorizontalOrganizationChart"/>
    <dgm:cxn modelId="{1D66D157-8C93-4946-8F60-C7971301FC69}" type="presOf" srcId="{2A4F3EB2-5FBB-4EC1-9E3D-8FBD2E3A9091}" destId="{695E7E60-2829-49C4-8AAF-906086D54B8E}" srcOrd="0" destOrd="0" presId="urn:microsoft.com/office/officeart/2009/3/layout/HorizontalOrganizationChart"/>
    <dgm:cxn modelId="{94A610E3-BA4E-4DF7-A402-8B2BB80840B4}" type="presOf" srcId="{6775AEB2-740B-41E4-B7A9-055DFAD46014}" destId="{B19E55DF-B8CF-42B5-B332-5AFE13B8DFF1}" srcOrd="0" destOrd="0" presId="urn:microsoft.com/office/officeart/2009/3/layout/HorizontalOrganizationChart"/>
    <dgm:cxn modelId="{85766356-14AF-4358-A3C9-6F5FBA4DCD6D}" type="presOf" srcId="{6395A4C0-73F6-4BD7-BE4E-BEC4D091933B}" destId="{5C71EA66-D47B-4263-8A24-67B6A9469AD0}" srcOrd="1" destOrd="0" presId="urn:microsoft.com/office/officeart/2009/3/layout/HorizontalOrganizationChart"/>
    <dgm:cxn modelId="{D0A66152-0C63-4385-8B12-77D362DA72DA}" srcId="{BD27169B-71C0-4DCA-BECE-7FBE6B3B8FC6}" destId="{917306C8-F63A-4992-B58F-A8DFB2EA78C6}" srcOrd="0" destOrd="0" parTransId="{D9D65F40-4CE0-4DF6-BDED-9A1741AC1A1F}" sibTransId="{9DD98E94-DE10-4CFA-A523-D3A1509F3AB5}"/>
    <dgm:cxn modelId="{7A59A333-A6CE-4AC7-ADF1-786D16378BF4}" type="presOf" srcId="{E3B90155-3AA6-4B31-89EF-AE75019D4B0F}" destId="{69586284-E7B7-4908-BFB3-0F3A7DBDECEA}" srcOrd="0" destOrd="0" presId="urn:microsoft.com/office/officeart/2009/3/layout/HorizontalOrganizationChart"/>
    <dgm:cxn modelId="{3014E6B3-DDB7-4189-9C7A-7D5062E8F5AF}" type="presOf" srcId="{BD27169B-71C0-4DCA-BECE-7FBE6B3B8FC6}" destId="{A46E5B82-A013-44DA-BB55-A63520DEE7B7}" srcOrd="0" destOrd="0" presId="urn:microsoft.com/office/officeart/2009/3/layout/HorizontalOrganizationChart"/>
    <dgm:cxn modelId="{1FD1862B-9656-4EF3-A0F1-952388060D12}" type="presOf" srcId="{72894753-008B-4524-BAAE-88FB9FAA187A}" destId="{A6ACCB97-56ED-44C3-AEDE-EA1C63D31DCE}" srcOrd="1" destOrd="0" presId="urn:microsoft.com/office/officeart/2009/3/layout/HorizontalOrganizationChart"/>
    <dgm:cxn modelId="{0B6A26C5-1C54-4E61-A8B3-31774F49AFBA}" type="presParOf" srcId="{31455B73-3540-4A97-9584-D0B09FEBE639}" destId="{BE663EC5-2C97-45AA-BF46-A0CDF896F71B}" srcOrd="0" destOrd="0" presId="urn:microsoft.com/office/officeart/2009/3/layout/HorizontalOrganizationChart"/>
    <dgm:cxn modelId="{D942C5B0-718E-4E26-8B76-E594C29E98BC}" type="presParOf" srcId="{BE663EC5-2C97-45AA-BF46-A0CDF896F71B}" destId="{24CEC310-154B-4E75-AA3D-3E5D6E5A3348}" srcOrd="0" destOrd="0" presId="urn:microsoft.com/office/officeart/2009/3/layout/HorizontalOrganizationChart"/>
    <dgm:cxn modelId="{EA57A32C-3936-4F0E-BBA6-991502567BC8}" type="presParOf" srcId="{24CEC310-154B-4E75-AA3D-3E5D6E5A3348}" destId="{3B461DA5-C5AD-473B-BE1D-C48025597C37}" srcOrd="0" destOrd="0" presId="urn:microsoft.com/office/officeart/2009/3/layout/HorizontalOrganizationChart"/>
    <dgm:cxn modelId="{C7ED5072-0790-48D9-B685-3FBBEA7FD05C}" type="presParOf" srcId="{24CEC310-154B-4E75-AA3D-3E5D6E5A3348}" destId="{5C71EA66-D47B-4263-8A24-67B6A9469AD0}" srcOrd="1" destOrd="0" presId="urn:microsoft.com/office/officeart/2009/3/layout/HorizontalOrganizationChart"/>
    <dgm:cxn modelId="{0A6D70F2-B5BF-4C6A-ABC2-38E51281582D}" type="presParOf" srcId="{BE663EC5-2C97-45AA-BF46-A0CDF896F71B}" destId="{AD79B44E-D904-4A9E-975E-EAB9D5AB9795}" srcOrd="1" destOrd="0" presId="urn:microsoft.com/office/officeart/2009/3/layout/HorizontalOrganizationChart"/>
    <dgm:cxn modelId="{9633DC79-B633-4DBF-8263-8CB92CACDDA3}" type="presParOf" srcId="{AD79B44E-D904-4A9E-975E-EAB9D5AB9795}" destId="{69586284-E7B7-4908-BFB3-0F3A7DBDECEA}" srcOrd="0" destOrd="0" presId="urn:microsoft.com/office/officeart/2009/3/layout/HorizontalOrganizationChart"/>
    <dgm:cxn modelId="{44061BEB-2715-40FC-AB51-1E1A20262BA6}" type="presParOf" srcId="{AD79B44E-D904-4A9E-975E-EAB9D5AB9795}" destId="{30A4344A-8FC8-4033-8B45-4B03ED9B27F9}" srcOrd="1" destOrd="0" presId="urn:microsoft.com/office/officeart/2009/3/layout/HorizontalOrganizationChart"/>
    <dgm:cxn modelId="{FC1F26FC-9662-40A1-B21E-A8A8D43F2F71}" type="presParOf" srcId="{30A4344A-8FC8-4033-8B45-4B03ED9B27F9}" destId="{62C4FA80-AB05-41D8-A539-1EF8D6A19A6E}" srcOrd="0" destOrd="0" presId="urn:microsoft.com/office/officeart/2009/3/layout/HorizontalOrganizationChart"/>
    <dgm:cxn modelId="{8E005F7C-53D8-4F91-90C3-106529B8546D}" type="presParOf" srcId="{62C4FA80-AB05-41D8-A539-1EF8D6A19A6E}" destId="{A46E5B82-A013-44DA-BB55-A63520DEE7B7}" srcOrd="0" destOrd="0" presId="urn:microsoft.com/office/officeart/2009/3/layout/HorizontalOrganizationChart"/>
    <dgm:cxn modelId="{FD35119B-6D93-4177-986F-0D3DBCF4AA35}" type="presParOf" srcId="{62C4FA80-AB05-41D8-A539-1EF8D6A19A6E}" destId="{0A4CE195-44EA-4AC1-9C82-0D06CB404D5A}" srcOrd="1" destOrd="0" presId="urn:microsoft.com/office/officeart/2009/3/layout/HorizontalOrganizationChart"/>
    <dgm:cxn modelId="{A4C93690-AEE7-4906-AC2E-8FB7BA05C7E5}" type="presParOf" srcId="{30A4344A-8FC8-4033-8B45-4B03ED9B27F9}" destId="{2D1FD81F-CECA-4C62-B6DD-79F7E54CCC2C}" srcOrd="1" destOrd="0" presId="urn:microsoft.com/office/officeart/2009/3/layout/HorizontalOrganizationChart"/>
    <dgm:cxn modelId="{B639C2F9-61C1-4863-B1C8-A51E098ABA4F}" type="presParOf" srcId="{2D1FD81F-CECA-4C62-B6DD-79F7E54CCC2C}" destId="{FBB81DBD-96CD-4BB6-859D-CA9CDD844F88}" srcOrd="0" destOrd="0" presId="urn:microsoft.com/office/officeart/2009/3/layout/HorizontalOrganizationChart"/>
    <dgm:cxn modelId="{7EF8BFC2-6133-42FE-8F9B-822CFC932742}" type="presParOf" srcId="{2D1FD81F-CECA-4C62-B6DD-79F7E54CCC2C}" destId="{8ABE2227-609D-40D8-9404-A73DBFDF3868}" srcOrd="1" destOrd="0" presId="urn:microsoft.com/office/officeart/2009/3/layout/HorizontalOrganizationChart"/>
    <dgm:cxn modelId="{DE8A8CA3-6F22-4132-8FB5-3939D96885A6}" type="presParOf" srcId="{8ABE2227-609D-40D8-9404-A73DBFDF3868}" destId="{D63A23E0-53B1-4D0A-BDDE-77F9E1B719A7}" srcOrd="0" destOrd="0" presId="urn:microsoft.com/office/officeart/2009/3/layout/HorizontalOrganizationChart"/>
    <dgm:cxn modelId="{9BF9B482-C8C7-4267-964B-04384789DD67}" type="presParOf" srcId="{D63A23E0-53B1-4D0A-BDDE-77F9E1B719A7}" destId="{7A72B9EE-8F10-4037-BBBF-8B9D51B8E638}" srcOrd="0" destOrd="0" presId="urn:microsoft.com/office/officeart/2009/3/layout/HorizontalOrganizationChart"/>
    <dgm:cxn modelId="{4DF905D2-3B62-48A4-968A-53FBB5617D88}" type="presParOf" srcId="{D63A23E0-53B1-4D0A-BDDE-77F9E1B719A7}" destId="{60AD4B89-8A10-4FB1-AD7D-6BAF4B1D26E4}" srcOrd="1" destOrd="0" presId="urn:microsoft.com/office/officeart/2009/3/layout/HorizontalOrganizationChart"/>
    <dgm:cxn modelId="{F24E55E1-11AA-4C1B-9AF6-C78A1818B07E}" type="presParOf" srcId="{8ABE2227-609D-40D8-9404-A73DBFDF3868}" destId="{D7D4550C-11BB-46BD-970C-3477D4B9661C}" srcOrd="1" destOrd="0" presId="urn:microsoft.com/office/officeart/2009/3/layout/HorizontalOrganizationChart"/>
    <dgm:cxn modelId="{1DF01FDD-A94B-45BF-B17A-754628A75BE6}" type="presParOf" srcId="{8ABE2227-609D-40D8-9404-A73DBFDF3868}" destId="{C968A8B7-0F9D-4B32-9F5E-B4FC98A3F44A}" srcOrd="2" destOrd="0" presId="urn:microsoft.com/office/officeart/2009/3/layout/HorizontalOrganizationChart"/>
    <dgm:cxn modelId="{8648CB72-B37A-4274-A1CC-679E427EDC74}" type="presParOf" srcId="{2D1FD81F-CECA-4C62-B6DD-79F7E54CCC2C}" destId="{695E7E60-2829-49C4-8AAF-906086D54B8E}" srcOrd="2" destOrd="0" presId="urn:microsoft.com/office/officeart/2009/3/layout/HorizontalOrganizationChart"/>
    <dgm:cxn modelId="{4B9C4DCA-1BB3-41EC-A650-320BF545E69B}" type="presParOf" srcId="{2D1FD81F-CECA-4C62-B6DD-79F7E54CCC2C}" destId="{910B0723-6E9E-4A00-A98F-424261B4EF14}" srcOrd="3" destOrd="0" presId="urn:microsoft.com/office/officeart/2009/3/layout/HorizontalOrganizationChart"/>
    <dgm:cxn modelId="{955115AD-733D-4E61-B80E-B4CD4FEDC029}" type="presParOf" srcId="{910B0723-6E9E-4A00-A98F-424261B4EF14}" destId="{AB8925CB-8FE8-4B05-8BD2-110964DE76E5}" srcOrd="0" destOrd="0" presId="urn:microsoft.com/office/officeart/2009/3/layout/HorizontalOrganizationChart"/>
    <dgm:cxn modelId="{05B2AEB2-D880-4D37-B9B5-2A110CFB3E4D}" type="presParOf" srcId="{AB8925CB-8FE8-4B05-8BD2-110964DE76E5}" destId="{E403E5E9-4C2D-4365-AE0F-F5C93D1E8307}" srcOrd="0" destOrd="0" presId="urn:microsoft.com/office/officeart/2009/3/layout/HorizontalOrganizationChart"/>
    <dgm:cxn modelId="{8C5156D9-F3D1-4694-AD9C-571914C36666}" type="presParOf" srcId="{AB8925CB-8FE8-4B05-8BD2-110964DE76E5}" destId="{A6ACCB97-56ED-44C3-AEDE-EA1C63D31DCE}" srcOrd="1" destOrd="0" presId="urn:microsoft.com/office/officeart/2009/3/layout/HorizontalOrganizationChart"/>
    <dgm:cxn modelId="{D9791D7A-FFEE-4220-B8FB-49209ED27C75}" type="presParOf" srcId="{910B0723-6E9E-4A00-A98F-424261B4EF14}" destId="{D5C042F2-8237-4986-AFE7-E63515A11089}" srcOrd="1" destOrd="0" presId="urn:microsoft.com/office/officeart/2009/3/layout/HorizontalOrganizationChart"/>
    <dgm:cxn modelId="{55722250-4E58-44FB-91D5-D28157D0B2DC}" type="presParOf" srcId="{910B0723-6E9E-4A00-A98F-424261B4EF14}" destId="{ED0DF5D7-1986-4688-B6C9-1F234B7F1084}" srcOrd="2" destOrd="0" presId="urn:microsoft.com/office/officeart/2009/3/layout/HorizontalOrganizationChart"/>
    <dgm:cxn modelId="{6D34AAB8-4D0B-44FE-9C24-020AFB252B9B}" type="presParOf" srcId="{2D1FD81F-CECA-4C62-B6DD-79F7E54CCC2C}" destId="{68BC1C6E-C7F2-4473-9303-69CA9154B500}" srcOrd="4" destOrd="0" presId="urn:microsoft.com/office/officeart/2009/3/layout/HorizontalOrganizationChart"/>
    <dgm:cxn modelId="{10A17DD7-869F-45C5-8C81-3FCE9D02FD43}" type="presParOf" srcId="{2D1FD81F-CECA-4C62-B6DD-79F7E54CCC2C}" destId="{EC894695-901D-49F5-A33D-48DC0DA9F9E3}" srcOrd="5" destOrd="0" presId="urn:microsoft.com/office/officeart/2009/3/layout/HorizontalOrganizationChart"/>
    <dgm:cxn modelId="{113F7FA7-93D0-4C86-BEDE-3534AC047C03}" type="presParOf" srcId="{EC894695-901D-49F5-A33D-48DC0DA9F9E3}" destId="{58F7362C-556A-4728-B48B-2B4AA8AE9C14}" srcOrd="0" destOrd="0" presId="urn:microsoft.com/office/officeart/2009/3/layout/HorizontalOrganizationChart"/>
    <dgm:cxn modelId="{C239C726-F666-441C-97D0-463469C31758}" type="presParOf" srcId="{58F7362C-556A-4728-B48B-2B4AA8AE9C14}" destId="{1C9179EC-CD1F-4E6B-A0A2-8E2CBD4F1EB4}" srcOrd="0" destOrd="0" presId="urn:microsoft.com/office/officeart/2009/3/layout/HorizontalOrganizationChart"/>
    <dgm:cxn modelId="{DCEE6932-40D6-4311-870B-41B8185CECDE}" type="presParOf" srcId="{58F7362C-556A-4728-B48B-2B4AA8AE9C14}" destId="{FFD6F106-E458-4E64-A892-BD9CB11A1D80}" srcOrd="1" destOrd="0" presId="urn:microsoft.com/office/officeart/2009/3/layout/HorizontalOrganizationChart"/>
    <dgm:cxn modelId="{B87957BF-F0A1-4A7D-AC5F-2BCE3336E643}" type="presParOf" srcId="{EC894695-901D-49F5-A33D-48DC0DA9F9E3}" destId="{A699840B-7439-4E2C-AA60-5BF9B8A92FB7}" srcOrd="1" destOrd="0" presId="urn:microsoft.com/office/officeart/2009/3/layout/HorizontalOrganizationChart"/>
    <dgm:cxn modelId="{E4F01A5E-AB7A-4EB7-A42B-6FE29F687ADD}" type="presParOf" srcId="{EC894695-901D-49F5-A33D-48DC0DA9F9E3}" destId="{22DD4BCC-4134-417B-A2A7-E59D210F82BC}" srcOrd="2" destOrd="0" presId="urn:microsoft.com/office/officeart/2009/3/layout/HorizontalOrganizationChart"/>
    <dgm:cxn modelId="{536D329F-C81F-4509-B34E-3632C781A4C8}" type="presParOf" srcId="{2D1FD81F-CECA-4C62-B6DD-79F7E54CCC2C}" destId="{B19E55DF-B8CF-42B5-B332-5AFE13B8DFF1}" srcOrd="6" destOrd="0" presId="urn:microsoft.com/office/officeart/2009/3/layout/HorizontalOrganizationChart"/>
    <dgm:cxn modelId="{03CBF7BD-CEFF-45D1-9C78-1D4BBADA8EFB}" type="presParOf" srcId="{2D1FD81F-CECA-4C62-B6DD-79F7E54CCC2C}" destId="{01BCC981-C0CC-4440-9DDC-1B96AB8E0941}" srcOrd="7" destOrd="0" presId="urn:microsoft.com/office/officeart/2009/3/layout/HorizontalOrganizationChart"/>
    <dgm:cxn modelId="{382508B1-8976-4083-98D5-8F4205110B09}" type="presParOf" srcId="{01BCC981-C0CC-4440-9DDC-1B96AB8E0941}" destId="{B0BDBCAF-8E74-4CEA-95C2-586980C30016}" srcOrd="0" destOrd="0" presId="urn:microsoft.com/office/officeart/2009/3/layout/HorizontalOrganizationChart"/>
    <dgm:cxn modelId="{755E5F92-6439-41F1-AB34-43CAC2FAD2C6}" type="presParOf" srcId="{B0BDBCAF-8E74-4CEA-95C2-586980C30016}" destId="{711B94C0-E241-43F7-B8D7-A61140AEEC0B}" srcOrd="0" destOrd="0" presId="urn:microsoft.com/office/officeart/2009/3/layout/HorizontalOrganizationChart"/>
    <dgm:cxn modelId="{5B58DD55-D0C5-4042-8028-8E98ED629AD2}" type="presParOf" srcId="{B0BDBCAF-8E74-4CEA-95C2-586980C30016}" destId="{CD6BAC58-4297-4604-979D-812652B17420}" srcOrd="1" destOrd="0" presId="urn:microsoft.com/office/officeart/2009/3/layout/HorizontalOrganizationChart"/>
    <dgm:cxn modelId="{97485F50-13DB-4930-B011-9821B1441A2A}" type="presParOf" srcId="{01BCC981-C0CC-4440-9DDC-1B96AB8E0941}" destId="{1A7088C2-9821-4D92-93F3-B18B1FF5B179}" srcOrd="1" destOrd="0" presId="urn:microsoft.com/office/officeart/2009/3/layout/HorizontalOrganizationChart"/>
    <dgm:cxn modelId="{5840D5C8-2E4F-4AE7-9BCF-D82F3C1707DE}" type="presParOf" srcId="{01BCC981-C0CC-4440-9DDC-1B96AB8E0941}" destId="{5C88409A-B603-4A7D-B0A4-A94D2A551A6E}" srcOrd="2" destOrd="0" presId="urn:microsoft.com/office/officeart/2009/3/layout/HorizontalOrganizationChart"/>
    <dgm:cxn modelId="{3FA28B23-39AB-42CF-B241-6BF7EA847785}" type="presParOf" srcId="{30A4344A-8FC8-4033-8B45-4B03ED9B27F9}" destId="{4041C507-5765-49A1-8FA6-114CB27D989F}" srcOrd="2" destOrd="0" presId="urn:microsoft.com/office/officeart/2009/3/layout/HorizontalOrganizationChart"/>
    <dgm:cxn modelId="{E93BE98B-A56A-4E40-9355-8E1DB3D2BCFA}"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第二节 </a:t>
          </a:r>
          <a:r>
            <a:rPr lang="zh-CN" altLang="en-US" sz="2000" b="1" i="0" u="none" kern="1200" dirty="0" smtClean="0">
              <a:latin typeface="微软雅黑" panose="020B0503020204020204" pitchFamily="34" charset="-122"/>
              <a:ea typeface="微软雅黑" panose="020B0503020204020204" pitchFamily="34" charset="-122"/>
              <a:cs typeface="+mn-cs"/>
            </a:rPr>
            <a:t>员工培训体系的构建</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5BA8DE2F-CA14-4E78-87F3-8134FECC1EE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要求</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F0CAC1BB-0020-4F04-9468-0172C8D4CCEE}" type="parTrans" cxnId="{4A12345D-FC42-45F2-BE58-3F93635E1B41}">
      <dgm:prSet/>
      <dgm:spPr/>
      <dgm:t>
        <a:bodyPr/>
        <a:lstStyle/>
        <a:p>
          <a:endParaRPr lang="zh-CN" altLang="en-US"/>
        </a:p>
      </dgm:t>
    </dgm:pt>
    <dgm:pt modelId="{28E3E585-21BC-469F-8B26-28DF7CE6D0B2}" type="sibTrans" cxnId="{4A12345D-FC42-45F2-BE58-3F93635E1B41}">
      <dgm:prSet/>
      <dgm:spPr/>
      <dgm:t>
        <a:bodyPr/>
        <a:lstStyle/>
        <a:p>
          <a:endParaRPr lang="zh-CN" altLang="en-US"/>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内容</a:t>
          </a:r>
          <a:r>
            <a:rPr lang="en-US" altLang="zh-CN" sz="2000" b="1" i="0" u="none" dirty="0" smtClean="0">
              <a:solidFill>
                <a:schemeClr val="tx1"/>
              </a:solidFill>
              <a:latin typeface="微软雅黑" panose="020B0503020204020204" pitchFamily="34" charset="-122"/>
              <a:ea typeface="微软雅黑" panose="020B0503020204020204" pitchFamily="34" charset="-122"/>
              <a:cs typeface="+mn-cs"/>
            </a:rPr>
            <a:t>/</a:t>
          </a: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步骤</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17DDFE76-41A7-4C8E-8E24-0D6B61340BD8}">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紧扣企业目标</a:t>
          </a:r>
          <a:r>
            <a:rPr lang="zh-CN" altLang="en-US" sz="1800" dirty="0" smtClean="0">
              <a:latin typeface="微软雅黑" panose="020B0503020204020204" pitchFamily="34" charset="-122"/>
              <a:ea typeface="微软雅黑" panose="020B0503020204020204" pitchFamily="34" charset="-122"/>
            </a:rPr>
            <a:t>：企业培训的最终目的是为了实现企业的</a:t>
          </a:r>
          <a:r>
            <a:rPr lang="zh-CN" altLang="en-US" sz="1800" b="1" dirty="0" smtClean="0">
              <a:solidFill>
                <a:srgbClr val="FF0000"/>
              </a:solidFill>
              <a:latin typeface="微软雅黑" panose="020B0503020204020204" pitchFamily="34" charset="-122"/>
              <a:ea typeface="微软雅黑" panose="020B0503020204020204" pitchFamily="34" charset="-122"/>
            </a:rPr>
            <a:t>经营目标</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B04E65F3-7A9B-4334-89CB-37E98FBD5A18}" type="parTrans" cxnId="{8F0CD1F1-12F6-45F3-909C-29E39F4F36F7}">
      <dgm:prSet/>
      <dgm:spPr/>
      <dgm:t>
        <a:bodyPr/>
        <a:lstStyle/>
        <a:p>
          <a:endParaRPr lang="zh-CN" altLang="en-US"/>
        </a:p>
      </dgm:t>
    </dgm:pt>
    <dgm:pt modelId="{B177B386-A7C9-4F10-8FCD-50EF7C8DC96A}" type="sibTrans" cxnId="{8F0CD1F1-12F6-45F3-909C-29E39F4F36F7}">
      <dgm:prSet/>
      <dgm:spPr/>
      <dgm:t>
        <a:bodyPr/>
        <a:lstStyle/>
        <a:p>
          <a:endParaRPr lang="zh-CN" altLang="en-US"/>
        </a:p>
      </dgm:t>
    </dgm:pt>
    <dgm:pt modelId="{7A8D7A96-6F45-4DA1-94ED-3EC2A3E63AA1}">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结合企业文化</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C7088BFF-D75B-4544-921E-55535B415707}" type="parTrans" cxnId="{688BF786-828F-49FA-BD47-EDC6ED2F54F6}">
      <dgm:prSet/>
      <dgm:spPr/>
      <dgm:t>
        <a:bodyPr/>
        <a:lstStyle/>
        <a:p>
          <a:endParaRPr lang="zh-CN" altLang="en-US"/>
        </a:p>
      </dgm:t>
    </dgm:pt>
    <dgm:pt modelId="{75FCEAEB-8E4A-4319-A5CB-6275E432BD70}" type="sibTrans" cxnId="{688BF786-828F-49FA-BD47-EDC6ED2F54F6}">
      <dgm:prSet/>
      <dgm:spPr/>
      <dgm:t>
        <a:bodyPr/>
        <a:lstStyle/>
        <a:p>
          <a:endParaRPr lang="zh-CN" altLang="en-US"/>
        </a:p>
      </dgm:t>
    </dgm:pt>
    <dgm:pt modelId="{224A1F2D-D24A-4C7A-B5B5-17C974A514BE}">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强化</a:t>
          </a:r>
          <a:r>
            <a:rPr lang="zh-CN" altLang="en-US" sz="1800" b="1" dirty="0" smtClean="0">
              <a:latin typeface="微软雅黑" panose="020B0503020204020204" pitchFamily="34" charset="-122"/>
              <a:ea typeface="微软雅黑" panose="020B0503020204020204" pitchFamily="34" charset="-122"/>
            </a:rPr>
            <a:t>其他人力资源管理活动的</a:t>
          </a:r>
          <a:r>
            <a:rPr lang="zh-CN" altLang="en-US" sz="1800" b="1" dirty="0" smtClean="0">
              <a:solidFill>
                <a:srgbClr val="FF0000"/>
              </a:solidFill>
              <a:latin typeface="微软雅黑" panose="020B0503020204020204" pitchFamily="34" charset="-122"/>
              <a:ea typeface="微软雅黑" panose="020B0503020204020204" pitchFamily="34" charset="-122"/>
            </a:rPr>
            <a:t>支持</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B4EF3A48-4E83-47B2-B572-71A6011BA5BB}" type="parTrans" cxnId="{4B145761-981C-41FB-9213-A08BCED72379}">
      <dgm:prSet/>
      <dgm:spPr/>
      <dgm:t>
        <a:bodyPr/>
        <a:lstStyle/>
        <a:p>
          <a:endParaRPr lang="zh-CN" altLang="en-US"/>
        </a:p>
      </dgm:t>
    </dgm:pt>
    <dgm:pt modelId="{AB9FB6CD-81AF-40C5-8395-4D939B59EF0C}" type="sibTrans" cxnId="{4B145761-981C-41FB-9213-A08BCED72379}">
      <dgm:prSet/>
      <dgm:spPr/>
      <dgm:t>
        <a:bodyPr/>
        <a:lstStyle/>
        <a:p>
          <a:endParaRPr lang="zh-CN" altLang="en-US"/>
        </a:p>
      </dgm:t>
    </dgm:pt>
    <dgm:pt modelId="{F219E8B5-7A07-4622-AE27-8F968AAA0C7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培训</a:t>
          </a:r>
          <a:r>
            <a:rPr lang="zh-CN" altLang="en-US" sz="2000" b="1" dirty="0" smtClean="0">
              <a:solidFill>
                <a:srgbClr val="FF0000"/>
              </a:solidFill>
              <a:latin typeface="微软雅黑" panose="020B0503020204020204" pitchFamily="34" charset="-122"/>
              <a:ea typeface="微软雅黑" panose="020B0503020204020204" pitchFamily="34" charset="-122"/>
            </a:rPr>
            <a:t>需求分析</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96187B1-D08B-400C-BC25-1C6F2A935CEA}" type="parTrans" cxnId="{B0DD555D-C321-4DAE-9C01-87BD171428C6}">
      <dgm:prSet/>
      <dgm:spPr/>
      <dgm:t>
        <a:bodyPr/>
        <a:lstStyle/>
        <a:p>
          <a:endParaRPr lang="zh-CN" altLang="en-US"/>
        </a:p>
      </dgm:t>
    </dgm:pt>
    <dgm:pt modelId="{2F5D4DD4-038D-4E9B-8FD6-675F0034A1FF}" type="sibTrans" cxnId="{B0DD555D-C321-4DAE-9C01-87BD171428C6}">
      <dgm:prSet/>
      <dgm:spPr/>
      <dgm:t>
        <a:bodyPr/>
        <a:lstStyle/>
        <a:p>
          <a:endParaRPr lang="zh-CN" altLang="en-US"/>
        </a:p>
      </dgm:t>
    </dgm:pt>
    <dgm:pt modelId="{BFD8DD7A-1100-4BD0-88BC-D18056C08C2D}">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cs typeface="Times New Roman" panose="02020603050405020304" pitchFamily="18" charset="0"/>
            </a:rPr>
            <a:t>真正有效地实施培训的</a:t>
          </a:r>
          <a:r>
            <a:rPr lang="zh-CN" altLang="en-US" sz="18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前提条件</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8B00B5CA-762D-4BC2-92F9-60E84D7DA54F}" type="parTrans" cxnId="{BC0F3766-3A68-4596-AB01-A637A812A73C}">
      <dgm:prSet/>
      <dgm:spPr/>
      <dgm:t>
        <a:bodyPr/>
        <a:lstStyle/>
        <a:p>
          <a:endParaRPr lang="zh-CN" altLang="en-US"/>
        </a:p>
      </dgm:t>
    </dgm:pt>
    <dgm:pt modelId="{4F6AF88F-31C4-410B-BC13-461FEFD15A56}" type="sibTrans" cxnId="{BC0F3766-3A68-4596-AB01-A637A812A73C}">
      <dgm:prSet/>
      <dgm:spPr/>
      <dgm:t>
        <a:bodyPr/>
        <a:lstStyle/>
        <a:p>
          <a:endParaRPr lang="zh-CN" altLang="en-US"/>
        </a:p>
      </dgm:t>
    </dgm:pt>
    <dgm:pt modelId="{4FFC35A1-13D9-4B87-B1CF-EA3D5272845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FF0000"/>
              </a:solidFill>
              <a:latin typeface="微软雅黑" panose="020B0503020204020204" pitchFamily="34" charset="-122"/>
              <a:ea typeface="微软雅黑" panose="020B0503020204020204" pitchFamily="34" charset="-122"/>
            </a:rPr>
            <a:t>制定</a:t>
          </a:r>
          <a:r>
            <a:rPr lang="zh-CN" altLang="en-US" sz="2000" b="1" dirty="0" smtClean="0">
              <a:latin typeface="微软雅黑" panose="020B0503020204020204" pitchFamily="34" charset="-122"/>
              <a:ea typeface="微软雅黑" panose="020B0503020204020204" pitchFamily="34" charset="-122"/>
            </a:rPr>
            <a:t>培训</a:t>
          </a:r>
          <a:r>
            <a:rPr lang="zh-CN" altLang="en-US" sz="2000" b="1" dirty="0" smtClean="0">
              <a:solidFill>
                <a:srgbClr val="FF0000"/>
              </a:solidFill>
              <a:latin typeface="微软雅黑" panose="020B0503020204020204" pitchFamily="34" charset="-122"/>
              <a:ea typeface="微软雅黑" panose="020B0503020204020204" pitchFamily="34" charset="-122"/>
            </a:rPr>
            <a:t>计划</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4959982-1A3E-4627-8706-72AE21D1B883}" type="parTrans" cxnId="{0AC87C4E-F331-4DDA-9272-A75BE3CCF2D0}">
      <dgm:prSet/>
      <dgm:spPr/>
      <dgm:t>
        <a:bodyPr/>
        <a:lstStyle/>
        <a:p>
          <a:endParaRPr lang="zh-CN" altLang="en-US"/>
        </a:p>
      </dgm:t>
    </dgm:pt>
    <dgm:pt modelId="{33C03E28-6669-4C29-BFE1-3322C914A53D}" type="sibTrans" cxnId="{0AC87C4E-F331-4DDA-9272-A75BE3CCF2D0}">
      <dgm:prSet/>
      <dgm:spPr/>
      <dgm:t>
        <a:bodyPr/>
        <a:lstStyle/>
        <a:p>
          <a:endParaRPr lang="zh-CN" altLang="en-US"/>
        </a:p>
      </dgm:t>
    </dgm:pt>
    <dgm:pt modelId="{F962D893-1FA0-47A0-A2DE-381993A9BE43}">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人物</a:t>
          </a:r>
          <a:r>
            <a:rPr lang="zh-CN" altLang="en-US" sz="1800" dirty="0" smtClean="0">
              <a:latin typeface="微软雅黑" panose="020B0503020204020204" pitchFamily="34" charset="-122"/>
              <a:ea typeface="微软雅黑" panose="020B0503020204020204" pitchFamily="34" charset="-122"/>
            </a:rPr>
            <a:t>：培训工作</a:t>
          </a:r>
          <a:r>
            <a:rPr lang="zh-CN" altLang="en-US" sz="1800" b="1" dirty="0" smtClean="0">
              <a:latin typeface="微软雅黑" panose="020B0503020204020204" pitchFamily="34" charset="-122"/>
              <a:ea typeface="微软雅黑" panose="020B0503020204020204" pitchFamily="34" charset="-122"/>
            </a:rPr>
            <a:t>组织 </a:t>
          </a:r>
          <a:r>
            <a:rPr lang="zh-CN" altLang="en-US" sz="1800" dirty="0" smtClean="0">
              <a:latin typeface="微软雅黑" panose="020B0503020204020204" pitchFamily="34" charset="-122"/>
              <a:ea typeface="微软雅黑" panose="020B0503020204020204" pitchFamily="34" charset="-122"/>
            </a:rPr>
            <a:t>、选定培训</a:t>
          </a:r>
          <a:r>
            <a:rPr lang="zh-CN" altLang="en-US" sz="1800" b="1" dirty="0" smtClean="0">
              <a:latin typeface="微软雅黑" panose="020B0503020204020204" pitchFamily="34" charset="-122"/>
              <a:ea typeface="微软雅黑" panose="020B0503020204020204" pitchFamily="34" charset="-122"/>
            </a:rPr>
            <a:t>对象</a:t>
          </a:r>
          <a:r>
            <a:rPr lang="zh-CN" altLang="en-US" sz="1800" dirty="0" smtClean="0">
              <a:latin typeface="微软雅黑" panose="020B0503020204020204" pitchFamily="34" charset="-122"/>
              <a:ea typeface="微软雅黑" panose="020B0503020204020204" pitchFamily="34" charset="-122"/>
            </a:rPr>
            <a:t> 、遴选</a:t>
          </a:r>
          <a:r>
            <a:rPr lang="zh-CN" altLang="en-US" sz="1800" b="1" dirty="0" smtClean="0">
              <a:latin typeface="微软雅黑" panose="020B0503020204020204" pitchFamily="34" charset="-122"/>
              <a:ea typeface="微软雅黑" panose="020B0503020204020204" pitchFamily="34" charset="-122"/>
            </a:rPr>
            <a:t>培训者</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DBD68685-0CBB-41EE-A1B6-FF88B1C2EE72}" type="parTrans" cxnId="{A72F85D9-D965-40C3-9CE2-D6C83986B9B2}">
      <dgm:prSet/>
      <dgm:spPr/>
      <dgm:t>
        <a:bodyPr/>
        <a:lstStyle/>
        <a:p>
          <a:endParaRPr lang="zh-CN" altLang="en-US"/>
        </a:p>
      </dgm:t>
    </dgm:pt>
    <dgm:pt modelId="{C0A6FB90-8825-4C62-BC4F-4557CE8F6AB3}" type="sibTrans" cxnId="{A72F85D9-D965-40C3-9CE2-D6C83986B9B2}">
      <dgm:prSet/>
      <dgm:spPr/>
      <dgm:t>
        <a:bodyPr/>
        <a:lstStyle/>
        <a:p>
          <a:endParaRPr lang="zh-CN" altLang="en-US"/>
        </a:p>
      </dgm:t>
    </dgm:pt>
    <dgm:pt modelId="{1F222836-40A5-4815-AB45-85F1038F68E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培训</a:t>
          </a:r>
          <a:r>
            <a:rPr lang="zh-CN" altLang="en-US" sz="2000" b="1" dirty="0" smtClean="0">
              <a:solidFill>
                <a:srgbClr val="FF0000"/>
              </a:solidFill>
              <a:latin typeface="微软雅黑" panose="020B0503020204020204" pitchFamily="34" charset="-122"/>
              <a:ea typeface="微软雅黑" panose="020B0503020204020204" pitchFamily="34" charset="-122"/>
            </a:rPr>
            <a:t>效果评估</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04469B8-85DE-4BF0-B409-342F73958812}" type="parTrans" cxnId="{56B961D8-1540-4A85-BF4C-4511FF7EC1D3}">
      <dgm:prSet/>
      <dgm:spPr/>
      <dgm:t>
        <a:bodyPr/>
        <a:lstStyle/>
        <a:p>
          <a:endParaRPr lang="zh-CN" altLang="en-US"/>
        </a:p>
      </dgm:t>
    </dgm:pt>
    <dgm:pt modelId="{71C0D112-118D-4286-A038-BCD4C53C7F36}" type="sibTrans" cxnId="{56B961D8-1540-4A85-BF4C-4511FF7EC1D3}">
      <dgm:prSet/>
      <dgm:spPr/>
      <dgm:t>
        <a:bodyPr/>
        <a:lstStyle/>
        <a:p>
          <a:endParaRPr lang="zh-CN" altLang="en-US"/>
        </a:p>
      </dgm:t>
    </dgm:pt>
    <dgm:pt modelId="{668DBCDA-0D21-4F78-A8D2-8169F4518C41}">
      <dgm:prSet custT="1"/>
      <dgm:spPr/>
      <dgm:t>
        <a:bodyPr spcFirstLastPara="0" vert="horz" wrap="square" lIns="12700" tIns="12700" rIns="12700" bIns="12700" numCol="1" spcCol="1270" anchor="ctr" anchorCtr="0"/>
        <a:lstStyle/>
        <a:p>
          <a:r>
            <a:rPr lang="zh-CN" altLang="en-US" sz="1800" b="1" dirty="0" smtClean="0">
              <a:solidFill>
                <a:srgbClr val="FF0000"/>
              </a:solidFill>
              <a:effectLst/>
              <a:latin typeface="微软雅黑" panose="020B0503020204020204" pitchFamily="34" charset="-122"/>
              <a:ea typeface="微软雅黑" panose="020B0503020204020204" pitchFamily="34" charset="-122"/>
              <a:cs typeface="+mn-cs"/>
            </a:rPr>
            <a:t>具体层次：组织分析、工作分析、人员分析</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A108D1D8-4505-4BF8-AF1C-2A228E3B34BF}" type="parTrans" cxnId="{1CBFD2A1-9E5D-43FE-B6E2-E892A8AF9AD6}">
      <dgm:prSet/>
      <dgm:spPr/>
      <dgm:t>
        <a:bodyPr/>
        <a:lstStyle/>
        <a:p>
          <a:endParaRPr lang="zh-CN" altLang="en-US"/>
        </a:p>
      </dgm:t>
    </dgm:pt>
    <dgm:pt modelId="{702E2415-1725-4567-902D-D6E8154CAA21}" type="sibTrans" cxnId="{1CBFD2A1-9E5D-43FE-B6E2-E892A8AF9AD6}">
      <dgm:prSet/>
      <dgm:spPr/>
      <dgm:t>
        <a:bodyPr/>
        <a:lstStyle/>
        <a:p>
          <a:endParaRPr lang="zh-CN" altLang="en-US"/>
        </a:p>
      </dgm:t>
    </dgm:pt>
    <dgm:pt modelId="{2D1F357A-B8EE-4845-8094-71FD07A05417}">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时间</a:t>
          </a:r>
          <a:r>
            <a:rPr lang="zh-CN" altLang="en-US" sz="1800" dirty="0" smtClean="0">
              <a:latin typeface="微软雅黑" panose="020B0503020204020204" pitchFamily="34" charset="-122"/>
              <a:ea typeface="微软雅黑" panose="020B0503020204020204" pitchFamily="34" charset="-122"/>
            </a:rPr>
            <a:t>：培训</a:t>
          </a:r>
          <a:r>
            <a:rPr lang="zh-CN" altLang="en-US" sz="1800" b="1" dirty="0" smtClean="0">
              <a:latin typeface="微软雅黑" panose="020B0503020204020204" pitchFamily="34" charset="-122"/>
              <a:ea typeface="微软雅黑" panose="020B0503020204020204" pitchFamily="34" charset="-122"/>
            </a:rPr>
            <a:t>时机</a:t>
          </a:r>
          <a:r>
            <a:rPr lang="zh-CN" altLang="en-US" sz="1800" dirty="0" smtClean="0">
              <a:latin typeface="微软雅黑" panose="020B0503020204020204" pitchFamily="34" charset="-122"/>
              <a:ea typeface="微软雅黑" panose="020B0503020204020204" pitchFamily="34" charset="-122"/>
            </a:rPr>
            <a:t>选择     </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37074E40-B7E0-429C-ABD8-19A7E8F21430}" type="parTrans" cxnId="{BD052CE0-9DE8-4733-BEB6-9FC465C6FE97}">
      <dgm:prSet/>
      <dgm:spPr/>
      <dgm:t>
        <a:bodyPr/>
        <a:lstStyle/>
        <a:p>
          <a:endParaRPr lang="zh-CN" altLang="en-US"/>
        </a:p>
      </dgm:t>
    </dgm:pt>
    <dgm:pt modelId="{37A7A41F-83B6-4E60-A33A-39684F247501}" type="sibTrans" cxnId="{BD052CE0-9DE8-4733-BEB6-9FC465C6FE97}">
      <dgm:prSet/>
      <dgm:spPr/>
      <dgm:t>
        <a:bodyPr/>
        <a:lstStyle/>
        <a:p>
          <a:endParaRPr lang="zh-CN" altLang="en-US"/>
        </a:p>
      </dgm:t>
    </dgm:pt>
    <dgm:pt modelId="{10E13311-1395-4706-B65A-870CCD806F51}">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事件</a:t>
          </a:r>
          <a:r>
            <a:rPr lang="zh-CN" altLang="en-US" sz="1800" dirty="0" smtClean="0">
              <a:latin typeface="微软雅黑" panose="020B0503020204020204" pitchFamily="34" charset="-122"/>
              <a:ea typeface="微软雅黑" panose="020B0503020204020204" pitchFamily="34" charset="-122"/>
            </a:rPr>
            <a:t>：培训</a:t>
          </a:r>
          <a:r>
            <a:rPr lang="zh-CN" altLang="en-US" sz="1800" b="1" dirty="0" smtClean="0">
              <a:latin typeface="微软雅黑" panose="020B0503020204020204" pitchFamily="34" charset="-122"/>
              <a:ea typeface="微软雅黑" panose="020B0503020204020204" pitchFamily="34" charset="-122"/>
            </a:rPr>
            <a:t>课程设计 </a:t>
          </a:r>
          <a:r>
            <a:rPr lang="zh-CN" altLang="en-US" sz="1800" dirty="0" smtClean="0">
              <a:latin typeface="微软雅黑" panose="020B0503020204020204" pitchFamily="34" charset="-122"/>
              <a:ea typeface="微软雅黑" panose="020B0503020204020204" pitchFamily="34" charset="-122"/>
            </a:rPr>
            <a:t>、选择培训</a:t>
          </a:r>
          <a:r>
            <a:rPr lang="zh-CN" altLang="en-US" sz="1800" b="1" dirty="0" smtClean="0">
              <a:latin typeface="微软雅黑" panose="020B0503020204020204" pitchFamily="34" charset="-122"/>
              <a:ea typeface="微软雅黑" panose="020B0503020204020204" pitchFamily="34" charset="-122"/>
            </a:rPr>
            <a:t>形式和方法</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97FE0323-3D22-4F4F-B44F-E79D6A485A3C}" type="parTrans" cxnId="{CBC8CEFE-CBB5-447F-9EEB-2C321958FB41}">
      <dgm:prSet/>
      <dgm:spPr/>
      <dgm:t>
        <a:bodyPr/>
        <a:lstStyle/>
        <a:p>
          <a:endParaRPr lang="zh-CN" altLang="en-US"/>
        </a:p>
      </dgm:t>
    </dgm:pt>
    <dgm:pt modelId="{A1553B0A-9D0B-4177-8E4A-0AA4A5BD306D}" type="sibTrans" cxnId="{CBC8CEFE-CBB5-447F-9EEB-2C321958FB41}">
      <dgm:prSet/>
      <dgm:spPr/>
      <dgm:t>
        <a:bodyPr/>
        <a:lstStyle/>
        <a:p>
          <a:endParaRPr lang="zh-CN" altLang="en-US"/>
        </a:p>
      </dgm:t>
    </dgm:pt>
    <dgm:pt modelId="{40A992A3-C0F1-4E13-9857-D909BCD3C41F}">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对培训进行评价，即依据培训目标，对培训对象和培训本身作一个</a:t>
          </a:r>
          <a:r>
            <a:rPr lang="zh-CN" altLang="en-US" sz="1800" b="1" dirty="0" smtClean="0">
              <a:solidFill>
                <a:srgbClr val="FF0000"/>
              </a:solidFill>
              <a:latin typeface="微软雅黑" panose="020B0503020204020204" pitchFamily="34" charset="-122"/>
              <a:ea typeface="微软雅黑" panose="020B0503020204020204" pitchFamily="34" charset="-122"/>
            </a:rPr>
            <a:t>价值判断</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59475D9A-E71F-420A-833A-486DBA3147B1}" type="parTrans" cxnId="{B9531A62-304A-4615-B306-90F33DE2FFB0}">
      <dgm:prSet/>
      <dgm:spPr/>
      <dgm:t>
        <a:bodyPr/>
        <a:lstStyle/>
        <a:p>
          <a:endParaRPr lang="zh-CN" altLang="en-US"/>
        </a:p>
      </dgm:t>
    </dgm:pt>
    <dgm:pt modelId="{EC981F5D-CE7B-479A-9DDD-22EA6BB60D1F}" type="sibTrans" cxnId="{B9531A62-304A-4615-B306-90F33DE2FFB0}">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163F2139-3F9A-4893-AD17-CCC71DEB58FD}" type="pres">
      <dgm:prSet presAssocID="{F0CAC1BB-0020-4F04-9468-0172C8D4CCEE}" presName="Name64" presStyleLbl="parChTrans1D2" presStyleIdx="0" presStyleCnt="2"/>
      <dgm:spPr/>
      <dgm:t>
        <a:bodyPr/>
        <a:lstStyle/>
        <a:p>
          <a:endParaRPr lang="zh-CN" altLang="en-US"/>
        </a:p>
      </dgm:t>
    </dgm:pt>
    <dgm:pt modelId="{B01CF94F-C3A6-42B3-B3B6-B9FD2DC66CDC}" type="pres">
      <dgm:prSet presAssocID="{5BA8DE2F-CA14-4E78-87F3-8134FECC1EE0}" presName="hierRoot2" presStyleCnt="0">
        <dgm:presLayoutVars>
          <dgm:hierBranch val="init"/>
        </dgm:presLayoutVars>
      </dgm:prSet>
      <dgm:spPr/>
    </dgm:pt>
    <dgm:pt modelId="{2CD05EEB-E72B-4995-9752-D080446C60F3}" type="pres">
      <dgm:prSet presAssocID="{5BA8DE2F-CA14-4E78-87F3-8134FECC1EE0}" presName="rootComposite" presStyleCnt="0"/>
      <dgm:spPr/>
    </dgm:pt>
    <dgm:pt modelId="{B862D02F-ABD4-43D8-B40D-88A1416B9065}" type="pres">
      <dgm:prSet presAssocID="{5BA8DE2F-CA14-4E78-87F3-8134FECC1EE0}" presName="rootText" presStyleLbl="node2" presStyleIdx="0" presStyleCnt="2" custScaleX="225412" custScaleY="520811">
        <dgm:presLayoutVars>
          <dgm:chPref val="3"/>
        </dgm:presLayoutVars>
      </dgm:prSet>
      <dgm:spPr/>
      <dgm:t>
        <a:bodyPr/>
        <a:lstStyle/>
        <a:p>
          <a:endParaRPr lang="zh-CN" altLang="en-US"/>
        </a:p>
      </dgm:t>
    </dgm:pt>
    <dgm:pt modelId="{CF97C81F-6C36-4D5A-ACF5-88D461A7279F}" type="pres">
      <dgm:prSet presAssocID="{5BA8DE2F-CA14-4E78-87F3-8134FECC1EE0}" presName="rootConnector" presStyleLbl="node2" presStyleIdx="0" presStyleCnt="2"/>
      <dgm:spPr/>
      <dgm:t>
        <a:bodyPr/>
        <a:lstStyle/>
        <a:p>
          <a:endParaRPr lang="zh-CN" altLang="en-US"/>
        </a:p>
      </dgm:t>
    </dgm:pt>
    <dgm:pt modelId="{D0196C0E-A906-4B3F-B1BC-4B55732FFC9B}" type="pres">
      <dgm:prSet presAssocID="{5BA8DE2F-CA14-4E78-87F3-8134FECC1EE0}" presName="hierChild4" presStyleCnt="0"/>
      <dgm:spPr/>
    </dgm:pt>
    <dgm:pt modelId="{3FC7E726-82BF-4881-9227-66BDB3A2921E}" type="pres">
      <dgm:prSet presAssocID="{B04E65F3-7A9B-4334-89CB-37E98FBD5A18}" presName="Name64" presStyleLbl="parChTrans1D3" presStyleIdx="0" presStyleCnt="6"/>
      <dgm:spPr/>
      <dgm:t>
        <a:bodyPr/>
        <a:lstStyle/>
        <a:p>
          <a:endParaRPr lang="zh-CN" altLang="en-US"/>
        </a:p>
      </dgm:t>
    </dgm:pt>
    <dgm:pt modelId="{CF4C6BE4-06EC-4A06-94A3-82AF80CAF43F}" type="pres">
      <dgm:prSet presAssocID="{17DDFE76-41A7-4C8E-8E24-0D6B61340BD8}" presName="hierRoot2" presStyleCnt="0">
        <dgm:presLayoutVars>
          <dgm:hierBranch val="init"/>
        </dgm:presLayoutVars>
      </dgm:prSet>
      <dgm:spPr/>
    </dgm:pt>
    <dgm:pt modelId="{1FF6C742-05DD-4ABC-BF25-17FF0C15D169}" type="pres">
      <dgm:prSet presAssocID="{17DDFE76-41A7-4C8E-8E24-0D6B61340BD8}" presName="rootComposite" presStyleCnt="0"/>
      <dgm:spPr/>
    </dgm:pt>
    <dgm:pt modelId="{356D8DC2-6CEE-4584-8C68-A5EC4416E188}" type="pres">
      <dgm:prSet presAssocID="{17DDFE76-41A7-4C8E-8E24-0D6B61340BD8}" presName="rootText" presStyleLbl="node3" presStyleIdx="0" presStyleCnt="6" custScaleX="1353971" custScaleY="201413">
        <dgm:presLayoutVars>
          <dgm:chPref val="3"/>
        </dgm:presLayoutVars>
      </dgm:prSet>
      <dgm:spPr/>
      <dgm:t>
        <a:bodyPr/>
        <a:lstStyle/>
        <a:p>
          <a:endParaRPr lang="zh-CN" altLang="en-US"/>
        </a:p>
      </dgm:t>
    </dgm:pt>
    <dgm:pt modelId="{77F0ED51-EF2A-46B0-859F-555BFC08B133}" type="pres">
      <dgm:prSet presAssocID="{17DDFE76-41A7-4C8E-8E24-0D6B61340BD8}" presName="rootConnector" presStyleLbl="node3" presStyleIdx="0" presStyleCnt="6"/>
      <dgm:spPr/>
      <dgm:t>
        <a:bodyPr/>
        <a:lstStyle/>
        <a:p>
          <a:endParaRPr lang="zh-CN" altLang="en-US"/>
        </a:p>
      </dgm:t>
    </dgm:pt>
    <dgm:pt modelId="{3A3FD938-8354-4812-91FE-0C086B2FBFEB}" type="pres">
      <dgm:prSet presAssocID="{17DDFE76-41A7-4C8E-8E24-0D6B61340BD8}" presName="hierChild4" presStyleCnt="0"/>
      <dgm:spPr/>
    </dgm:pt>
    <dgm:pt modelId="{8D38B166-45B9-49E6-B37E-D832EAA41571}" type="pres">
      <dgm:prSet presAssocID="{17DDFE76-41A7-4C8E-8E24-0D6B61340BD8}" presName="hierChild5" presStyleCnt="0"/>
      <dgm:spPr/>
    </dgm:pt>
    <dgm:pt modelId="{383B3176-E01B-4DEE-AF6D-598431992B82}" type="pres">
      <dgm:prSet presAssocID="{C7088BFF-D75B-4544-921E-55535B415707}" presName="Name64" presStyleLbl="parChTrans1D3" presStyleIdx="1" presStyleCnt="6"/>
      <dgm:spPr/>
      <dgm:t>
        <a:bodyPr/>
        <a:lstStyle/>
        <a:p>
          <a:endParaRPr lang="zh-CN" altLang="en-US"/>
        </a:p>
      </dgm:t>
    </dgm:pt>
    <dgm:pt modelId="{8F8CC887-C27A-4CF5-BF96-B5CBE7B5C80B}" type="pres">
      <dgm:prSet presAssocID="{7A8D7A96-6F45-4DA1-94ED-3EC2A3E63AA1}" presName="hierRoot2" presStyleCnt="0">
        <dgm:presLayoutVars>
          <dgm:hierBranch val="init"/>
        </dgm:presLayoutVars>
      </dgm:prSet>
      <dgm:spPr/>
    </dgm:pt>
    <dgm:pt modelId="{95E617D4-DD07-476D-8B1D-8E3FEB4E4A11}" type="pres">
      <dgm:prSet presAssocID="{7A8D7A96-6F45-4DA1-94ED-3EC2A3E63AA1}" presName="rootComposite" presStyleCnt="0"/>
      <dgm:spPr/>
    </dgm:pt>
    <dgm:pt modelId="{B435E1F6-4D4F-4A2B-8D18-6EC8DB20DF8A}" type="pres">
      <dgm:prSet presAssocID="{7A8D7A96-6F45-4DA1-94ED-3EC2A3E63AA1}" presName="rootText" presStyleLbl="node3" presStyleIdx="1" presStyleCnt="6" custScaleX="1353971" custScaleY="201413">
        <dgm:presLayoutVars>
          <dgm:chPref val="3"/>
        </dgm:presLayoutVars>
      </dgm:prSet>
      <dgm:spPr/>
      <dgm:t>
        <a:bodyPr/>
        <a:lstStyle/>
        <a:p>
          <a:endParaRPr lang="zh-CN" altLang="en-US"/>
        </a:p>
      </dgm:t>
    </dgm:pt>
    <dgm:pt modelId="{0C67F517-06EA-4DAC-8D04-934FBD7385F0}" type="pres">
      <dgm:prSet presAssocID="{7A8D7A96-6F45-4DA1-94ED-3EC2A3E63AA1}" presName="rootConnector" presStyleLbl="node3" presStyleIdx="1" presStyleCnt="6"/>
      <dgm:spPr/>
      <dgm:t>
        <a:bodyPr/>
        <a:lstStyle/>
        <a:p>
          <a:endParaRPr lang="zh-CN" altLang="en-US"/>
        </a:p>
      </dgm:t>
    </dgm:pt>
    <dgm:pt modelId="{A7F3CF3C-AF9D-4E64-94B6-85407855C20D}" type="pres">
      <dgm:prSet presAssocID="{7A8D7A96-6F45-4DA1-94ED-3EC2A3E63AA1}" presName="hierChild4" presStyleCnt="0"/>
      <dgm:spPr/>
    </dgm:pt>
    <dgm:pt modelId="{7375CE6C-279D-49AD-B314-005E328F1C97}" type="pres">
      <dgm:prSet presAssocID="{7A8D7A96-6F45-4DA1-94ED-3EC2A3E63AA1}" presName="hierChild5" presStyleCnt="0"/>
      <dgm:spPr/>
    </dgm:pt>
    <dgm:pt modelId="{C78F8E87-04BA-4996-A00F-6275E3B3B8F3}" type="pres">
      <dgm:prSet presAssocID="{B4EF3A48-4E83-47B2-B572-71A6011BA5BB}" presName="Name64" presStyleLbl="parChTrans1D3" presStyleIdx="2" presStyleCnt="6"/>
      <dgm:spPr/>
      <dgm:t>
        <a:bodyPr/>
        <a:lstStyle/>
        <a:p>
          <a:endParaRPr lang="zh-CN" altLang="en-US"/>
        </a:p>
      </dgm:t>
    </dgm:pt>
    <dgm:pt modelId="{EEC22334-D3DE-4461-941E-37FC3D183253}" type="pres">
      <dgm:prSet presAssocID="{224A1F2D-D24A-4C7A-B5B5-17C974A514BE}" presName="hierRoot2" presStyleCnt="0">
        <dgm:presLayoutVars>
          <dgm:hierBranch val="init"/>
        </dgm:presLayoutVars>
      </dgm:prSet>
      <dgm:spPr/>
    </dgm:pt>
    <dgm:pt modelId="{A39DE80F-EFF9-415D-BD42-DFF5B9085A88}" type="pres">
      <dgm:prSet presAssocID="{224A1F2D-D24A-4C7A-B5B5-17C974A514BE}" presName="rootComposite" presStyleCnt="0"/>
      <dgm:spPr/>
    </dgm:pt>
    <dgm:pt modelId="{0FC668F2-89F8-4A62-AA1B-7CF6AFBC89D7}" type="pres">
      <dgm:prSet presAssocID="{224A1F2D-D24A-4C7A-B5B5-17C974A514BE}" presName="rootText" presStyleLbl="node3" presStyleIdx="2" presStyleCnt="6" custScaleX="1353971" custScaleY="201413">
        <dgm:presLayoutVars>
          <dgm:chPref val="3"/>
        </dgm:presLayoutVars>
      </dgm:prSet>
      <dgm:spPr/>
      <dgm:t>
        <a:bodyPr/>
        <a:lstStyle/>
        <a:p>
          <a:endParaRPr lang="zh-CN" altLang="en-US"/>
        </a:p>
      </dgm:t>
    </dgm:pt>
    <dgm:pt modelId="{5B56C502-5D83-4FE4-B208-F9B08B4C19C2}" type="pres">
      <dgm:prSet presAssocID="{224A1F2D-D24A-4C7A-B5B5-17C974A514BE}" presName="rootConnector" presStyleLbl="node3" presStyleIdx="2" presStyleCnt="6"/>
      <dgm:spPr/>
      <dgm:t>
        <a:bodyPr/>
        <a:lstStyle/>
        <a:p>
          <a:endParaRPr lang="zh-CN" altLang="en-US"/>
        </a:p>
      </dgm:t>
    </dgm:pt>
    <dgm:pt modelId="{0A402B97-5E70-498A-9BE3-E43019C67536}" type="pres">
      <dgm:prSet presAssocID="{224A1F2D-D24A-4C7A-B5B5-17C974A514BE}" presName="hierChild4" presStyleCnt="0"/>
      <dgm:spPr/>
    </dgm:pt>
    <dgm:pt modelId="{086811E1-11A0-4D06-801F-1742B2E6CD8C}" type="pres">
      <dgm:prSet presAssocID="{224A1F2D-D24A-4C7A-B5B5-17C974A514BE}" presName="hierChild5" presStyleCnt="0"/>
      <dgm:spPr/>
    </dgm:pt>
    <dgm:pt modelId="{0A2AF096-6D67-4346-A2FA-45C15BD48037}" type="pres">
      <dgm:prSet presAssocID="{5BA8DE2F-CA14-4E78-87F3-8134FECC1EE0}" presName="hierChild5" presStyleCnt="0"/>
      <dgm:spPr/>
    </dgm:pt>
    <dgm:pt modelId="{AE1CD310-189A-49FC-B440-1B7E546B1A06}" type="pres">
      <dgm:prSet presAssocID="{823A898F-5D72-40D2-9E8E-F70551CEEB79}" presName="Name64" presStyleLbl="parChTrans1D2" presStyleIdx="1" presStyleCnt="2"/>
      <dgm:spPr/>
      <dgm:t>
        <a:bodyPr/>
        <a:lstStyle/>
        <a:p>
          <a:endParaRPr lang="zh-CN" altLang="en-US"/>
        </a:p>
      </dgm:t>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1" presStyleCnt="2" custScaleX="225412" custScaleY="52669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1" presStyleCnt="2"/>
      <dgm:spPr/>
      <dgm:t>
        <a:bodyPr/>
        <a:lstStyle/>
        <a:p>
          <a:endParaRPr lang="zh-CN" altLang="en-US"/>
        </a:p>
      </dgm:t>
    </dgm:pt>
    <dgm:pt modelId="{965573EA-1933-4C1A-8487-6DC9685266AD}" type="pres">
      <dgm:prSet presAssocID="{E371DBA1-78A9-4900-A129-01C533D69376}" presName="hierChild4" presStyleCnt="0"/>
      <dgm:spPr/>
    </dgm:pt>
    <dgm:pt modelId="{47A9166C-E32B-4023-A7FE-B2374A49B4D3}" type="pres">
      <dgm:prSet presAssocID="{E96187B1-D08B-400C-BC25-1C6F2A935CEA}" presName="Name64" presStyleLbl="parChTrans1D3" presStyleIdx="3" presStyleCnt="6"/>
      <dgm:spPr/>
      <dgm:t>
        <a:bodyPr/>
        <a:lstStyle/>
        <a:p>
          <a:endParaRPr lang="zh-CN" altLang="en-US"/>
        </a:p>
      </dgm:t>
    </dgm:pt>
    <dgm:pt modelId="{C6E8D2F6-D41C-4BE3-9CF0-000CCA95D525}" type="pres">
      <dgm:prSet presAssocID="{F219E8B5-7A07-4622-AE27-8F968AAA0C77}" presName="hierRoot2" presStyleCnt="0">
        <dgm:presLayoutVars>
          <dgm:hierBranch val="init"/>
        </dgm:presLayoutVars>
      </dgm:prSet>
      <dgm:spPr/>
    </dgm:pt>
    <dgm:pt modelId="{69528CA3-1974-4909-8BA1-77A5446DBA2A}" type="pres">
      <dgm:prSet presAssocID="{F219E8B5-7A07-4622-AE27-8F968AAA0C77}" presName="rootComposite" presStyleCnt="0"/>
      <dgm:spPr/>
    </dgm:pt>
    <dgm:pt modelId="{72A5B004-01B7-4359-95DF-2708594135FA}" type="pres">
      <dgm:prSet presAssocID="{F219E8B5-7A07-4622-AE27-8F968AAA0C77}" presName="rootText" presStyleLbl="node3" presStyleIdx="3" presStyleCnt="6" custScaleX="225412" custScaleY="501245">
        <dgm:presLayoutVars>
          <dgm:chPref val="3"/>
        </dgm:presLayoutVars>
      </dgm:prSet>
      <dgm:spPr/>
      <dgm:t>
        <a:bodyPr/>
        <a:lstStyle/>
        <a:p>
          <a:endParaRPr lang="zh-CN" altLang="en-US"/>
        </a:p>
      </dgm:t>
    </dgm:pt>
    <dgm:pt modelId="{BB4D5D14-AE18-4D61-B416-318DE5F698BD}" type="pres">
      <dgm:prSet presAssocID="{F219E8B5-7A07-4622-AE27-8F968AAA0C77}" presName="rootConnector" presStyleLbl="node3" presStyleIdx="3" presStyleCnt="6"/>
      <dgm:spPr/>
      <dgm:t>
        <a:bodyPr/>
        <a:lstStyle/>
        <a:p>
          <a:endParaRPr lang="zh-CN" altLang="en-US"/>
        </a:p>
      </dgm:t>
    </dgm:pt>
    <dgm:pt modelId="{95BD3FFE-3952-440A-B1D4-7FB5AD0460B0}" type="pres">
      <dgm:prSet presAssocID="{F219E8B5-7A07-4622-AE27-8F968AAA0C77}" presName="hierChild4" presStyleCnt="0"/>
      <dgm:spPr/>
    </dgm:pt>
    <dgm:pt modelId="{69DC05CD-2E3D-402C-97A9-49844829E022}" type="pres">
      <dgm:prSet presAssocID="{8B00B5CA-762D-4BC2-92F9-60E84D7DA54F}" presName="Name64" presStyleLbl="parChTrans1D4" presStyleIdx="0" presStyleCnt="6"/>
      <dgm:spPr/>
      <dgm:t>
        <a:bodyPr/>
        <a:lstStyle/>
        <a:p>
          <a:endParaRPr lang="zh-CN" altLang="en-US"/>
        </a:p>
      </dgm:t>
    </dgm:pt>
    <dgm:pt modelId="{B1769B19-38B6-4ED7-92F1-E26D0698900A}" type="pres">
      <dgm:prSet presAssocID="{BFD8DD7A-1100-4BD0-88BC-D18056C08C2D}" presName="hierRoot2" presStyleCnt="0">
        <dgm:presLayoutVars>
          <dgm:hierBranch val="init"/>
        </dgm:presLayoutVars>
      </dgm:prSet>
      <dgm:spPr/>
    </dgm:pt>
    <dgm:pt modelId="{990A1320-36E8-4A9A-AC94-9CEFDED0E315}" type="pres">
      <dgm:prSet presAssocID="{BFD8DD7A-1100-4BD0-88BC-D18056C08C2D}" presName="rootComposite" presStyleCnt="0"/>
      <dgm:spPr/>
    </dgm:pt>
    <dgm:pt modelId="{B4D94EB8-74E5-4471-A39F-E8FEC4B5CE7D}" type="pres">
      <dgm:prSet presAssocID="{BFD8DD7A-1100-4BD0-88BC-D18056C08C2D}" presName="rootText" presStyleLbl="node4" presStyleIdx="0" presStyleCnt="6" custScaleX="1101405" custScaleY="201413">
        <dgm:presLayoutVars>
          <dgm:chPref val="3"/>
        </dgm:presLayoutVars>
      </dgm:prSet>
      <dgm:spPr/>
      <dgm:t>
        <a:bodyPr/>
        <a:lstStyle/>
        <a:p>
          <a:endParaRPr lang="zh-CN" altLang="en-US"/>
        </a:p>
      </dgm:t>
    </dgm:pt>
    <dgm:pt modelId="{600A0046-0749-4A7E-8CF7-124312AA1B3B}" type="pres">
      <dgm:prSet presAssocID="{BFD8DD7A-1100-4BD0-88BC-D18056C08C2D}" presName="rootConnector" presStyleLbl="node4" presStyleIdx="0" presStyleCnt="6"/>
      <dgm:spPr/>
      <dgm:t>
        <a:bodyPr/>
        <a:lstStyle/>
        <a:p>
          <a:endParaRPr lang="zh-CN" altLang="en-US"/>
        </a:p>
      </dgm:t>
    </dgm:pt>
    <dgm:pt modelId="{E4459DD9-9352-421B-90DE-861018F5EA8B}" type="pres">
      <dgm:prSet presAssocID="{BFD8DD7A-1100-4BD0-88BC-D18056C08C2D}" presName="hierChild4" presStyleCnt="0"/>
      <dgm:spPr/>
    </dgm:pt>
    <dgm:pt modelId="{44005128-75EC-40B4-BA86-6058EEA7371C}" type="pres">
      <dgm:prSet presAssocID="{BFD8DD7A-1100-4BD0-88BC-D18056C08C2D}" presName="hierChild5" presStyleCnt="0"/>
      <dgm:spPr/>
    </dgm:pt>
    <dgm:pt modelId="{67D30883-1F75-49B4-B09B-DE6F723C88CE}" type="pres">
      <dgm:prSet presAssocID="{A108D1D8-4505-4BF8-AF1C-2A228E3B34BF}" presName="Name64" presStyleLbl="parChTrans1D4" presStyleIdx="1" presStyleCnt="6"/>
      <dgm:spPr/>
    </dgm:pt>
    <dgm:pt modelId="{FABFB90B-5430-4140-A84B-B602CFCF5AF2}" type="pres">
      <dgm:prSet presAssocID="{668DBCDA-0D21-4F78-A8D2-8169F4518C41}" presName="hierRoot2" presStyleCnt="0">
        <dgm:presLayoutVars>
          <dgm:hierBranch val="init"/>
        </dgm:presLayoutVars>
      </dgm:prSet>
      <dgm:spPr/>
    </dgm:pt>
    <dgm:pt modelId="{6055CA7B-B8FC-4887-B783-696A6626FD54}" type="pres">
      <dgm:prSet presAssocID="{668DBCDA-0D21-4F78-A8D2-8169F4518C41}" presName="rootComposite" presStyleCnt="0"/>
      <dgm:spPr/>
    </dgm:pt>
    <dgm:pt modelId="{12CDE5A9-299C-44AB-A295-0A65EB17AD5E}" type="pres">
      <dgm:prSet presAssocID="{668DBCDA-0D21-4F78-A8D2-8169F4518C41}" presName="rootText" presStyleLbl="node4" presStyleIdx="1" presStyleCnt="6" custScaleX="1101405" custScaleY="201413">
        <dgm:presLayoutVars>
          <dgm:chPref val="3"/>
        </dgm:presLayoutVars>
      </dgm:prSet>
      <dgm:spPr/>
      <dgm:t>
        <a:bodyPr/>
        <a:lstStyle/>
        <a:p>
          <a:endParaRPr lang="zh-CN" altLang="en-US"/>
        </a:p>
      </dgm:t>
    </dgm:pt>
    <dgm:pt modelId="{B19150F0-1449-4A0B-8D5F-84F860CAA1DE}" type="pres">
      <dgm:prSet presAssocID="{668DBCDA-0D21-4F78-A8D2-8169F4518C41}" presName="rootConnector" presStyleLbl="node4" presStyleIdx="1" presStyleCnt="6"/>
      <dgm:spPr/>
      <dgm:t>
        <a:bodyPr/>
        <a:lstStyle/>
        <a:p>
          <a:endParaRPr lang="zh-CN" altLang="en-US"/>
        </a:p>
      </dgm:t>
    </dgm:pt>
    <dgm:pt modelId="{AFD3EAB8-1B5E-4C2A-9E13-4B9EB0DEBF76}" type="pres">
      <dgm:prSet presAssocID="{668DBCDA-0D21-4F78-A8D2-8169F4518C41}" presName="hierChild4" presStyleCnt="0"/>
      <dgm:spPr/>
    </dgm:pt>
    <dgm:pt modelId="{5B8F4393-232F-4642-B0DD-9EC8CDC80CA1}" type="pres">
      <dgm:prSet presAssocID="{668DBCDA-0D21-4F78-A8D2-8169F4518C41}" presName="hierChild5" presStyleCnt="0"/>
      <dgm:spPr/>
    </dgm:pt>
    <dgm:pt modelId="{B7374D1A-5C28-47A8-8AE2-4AF7DE297FE7}" type="pres">
      <dgm:prSet presAssocID="{F219E8B5-7A07-4622-AE27-8F968AAA0C77}" presName="hierChild5" presStyleCnt="0"/>
      <dgm:spPr/>
    </dgm:pt>
    <dgm:pt modelId="{9FA8E693-8680-4CC1-B7BE-18F4D2DE1899}" type="pres">
      <dgm:prSet presAssocID="{D4959982-1A3E-4627-8706-72AE21D1B883}" presName="Name64" presStyleLbl="parChTrans1D3" presStyleIdx="4" presStyleCnt="6"/>
      <dgm:spPr/>
      <dgm:t>
        <a:bodyPr/>
        <a:lstStyle/>
        <a:p>
          <a:endParaRPr lang="zh-CN" altLang="en-US"/>
        </a:p>
      </dgm:t>
    </dgm:pt>
    <dgm:pt modelId="{349A68BF-314A-4A93-A0A8-B65B49C773DE}" type="pres">
      <dgm:prSet presAssocID="{4FFC35A1-13D9-4B87-B1CF-EA3D52728450}" presName="hierRoot2" presStyleCnt="0">
        <dgm:presLayoutVars>
          <dgm:hierBranch val="init"/>
        </dgm:presLayoutVars>
      </dgm:prSet>
      <dgm:spPr/>
    </dgm:pt>
    <dgm:pt modelId="{46397C11-1843-4E8B-A935-DE1F50B7DF4F}" type="pres">
      <dgm:prSet presAssocID="{4FFC35A1-13D9-4B87-B1CF-EA3D52728450}" presName="rootComposite" presStyleCnt="0"/>
      <dgm:spPr/>
    </dgm:pt>
    <dgm:pt modelId="{141BE7EF-3971-4CD3-9BDE-C802101B16FF}" type="pres">
      <dgm:prSet presAssocID="{4FFC35A1-13D9-4B87-B1CF-EA3D52728450}" presName="rootText" presStyleLbl="node3" presStyleIdx="4" presStyleCnt="6" custScaleX="225412" custScaleY="500362">
        <dgm:presLayoutVars>
          <dgm:chPref val="3"/>
        </dgm:presLayoutVars>
      </dgm:prSet>
      <dgm:spPr/>
      <dgm:t>
        <a:bodyPr/>
        <a:lstStyle/>
        <a:p>
          <a:endParaRPr lang="zh-CN" altLang="en-US"/>
        </a:p>
      </dgm:t>
    </dgm:pt>
    <dgm:pt modelId="{5F2A89F9-3F39-40B2-A3DE-A316D4BD4BE2}" type="pres">
      <dgm:prSet presAssocID="{4FFC35A1-13D9-4B87-B1CF-EA3D52728450}" presName="rootConnector" presStyleLbl="node3" presStyleIdx="4" presStyleCnt="6"/>
      <dgm:spPr/>
      <dgm:t>
        <a:bodyPr/>
        <a:lstStyle/>
        <a:p>
          <a:endParaRPr lang="zh-CN" altLang="en-US"/>
        </a:p>
      </dgm:t>
    </dgm:pt>
    <dgm:pt modelId="{87098D5A-8EBC-4A03-B1D0-8B8C5B362CF0}" type="pres">
      <dgm:prSet presAssocID="{4FFC35A1-13D9-4B87-B1CF-EA3D52728450}" presName="hierChild4" presStyleCnt="0"/>
      <dgm:spPr/>
    </dgm:pt>
    <dgm:pt modelId="{CECA607D-A3F6-4593-AD98-36E84128BAC1}" type="pres">
      <dgm:prSet presAssocID="{DBD68685-0CBB-41EE-A1B6-FF88B1C2EE72}" presName="Name64" presStyleLbl="parChTrans1D4" presStyleIdx="2" presStyleCnt="6"/>
      <dgm:spPr/>
      <dgm:t>
        <a:bodyPr/>
        <a:lstStyle/>
        <a:p>
          <a:endParaRPr lang="zh-CN" altLang="en-US"/>
        </a:p>
      </dgm:t>
    </dgm:pt>
    <dgm:pt modelId="{9ED8CE34-C602-4A92-BBB5-D9AB94B40A90}" type="pres">
      <dgm:prSet presAssocID="{F962D893-1FA0-47A0-A2DE-381993A9BE43}" presName="hierRoot2" presStyleCnt="0">
        <dgm:presLayoutVars>
          <dgm:hierBranch val="init"/>
        </dgm:presLayoutVars>
      </dgm:prSet>
      <dgm:spPr/>
    </dgm:pt>
    <dgm:pt modelId="{357831AE-FCA8-44AD-AA6A-24DAFD150C90}" type="pres">
      <dgm:prSet presAssocID="{F962D893-1FA0-47A0-A2DE-381993A9BE43}" presName="rootComposite" presStyleCnt="0"/>
      <dgm:spPr/>
    </dgm:pt>
    <dgm:pt modelId="{63506796-1FEE-44B2-B292-D51732D50F37}" type="pres">
      <dgm:prSet presAssocID="{F962D893-1FA0-47A0-A2DE-381993A9BE43}" presName="rootText" presStyleLbl="node4" presStyleIdx="2" presStyleCnt="6" custScaleX="1101405" custScaleY="201274">
        <dgm:presLayoutVars>
          <dgm:chPref val="3"/>
        </dgm:presLayoutVars>
      </dgm:prSet>
      <dgm:spPr/>
      <dgm:t>
        <a:bodyPr/>
        <a:lstStyle/>
        <a:p>
          <a:endParaRPr lang="zh-CN" altLang="en-US"/>
        </a:p>
      </dgm:t>
    </dgm:pt>
    <dgm:pt modelId="{91DEAC0F-2DE6-47D3-89E2-089BAEA818E1}" type="pres">
      <dgm:prSet presAssocID="{F962D893-1FA0-47A0-A2DE-381993A9BE43}" presName="rootConnector" presStyleLbl="node4" presStyleIdx="2" presStyleCnt="6"/>
      <dgm:spPr/>
      <dgm:t>
        <a:bodyPr/>
        <a:lstStyle/>
        <a:p>
          <a:endParaRPr lang="zh-CN" altLang="en-US"/>
        </a:p>
      </dgm:t>
    </dgm:pt>
    <dgm:pt modelId="{9BF6B976-6A1F-4CCD-9A71-DC745DC3DBFE}" type="pres">
      <dgm:prSet presAssocID="{F962D893-1FA0-47A0-A2DE-381993A9BE43}" presName="hierChild4" presStyleCnt="0"/>
      <dgm:spPr/>
    </dgm:pt>
    <dgm:pt modelId="{350DC494-7C39-4D43-85DE-215C48536324}" type="pres">
      <dgm:prSet presAssocID="{F962D893-1FA0-47A0-A2DE-381993A9BE43}" presName="hierChild5" presStyleCnt="0"/>
      <dgm:spPr/>
    </dgm:pt>
    <dgm:pt modelId="{CA28BA23-CA7D-4182-AAAC-836C0D9DDA1C}" type="pres">
      <dgm:prSet presAssocID="{37074E40-B7E0-429C-ABD8-19A7E8F21430}" presName="Name64" presStyleLbl="parChTrans1D4" presStyleIdx="3" presStyleCnt="6"/>
      <dgm:spPr/>
    </dgm:pt>
    <dgm:pt modelId="{27520610-FF11-4A82-9B80-1F580DF09226}" type="pres">
      <dgm:prSet presAssocID="{2D1F357A-B8EE-4845-8094-71FD07A05417}" presName="hierRoot2" presStyleCnt="0">
        <dgm:presLayoutVars>
          <dgm:hierBranch val="init"/>
        </dgm:presLayoutVars>
      </dgm:prSet>
      <dgm:spPr/>
    </dgm:pt>
    <dgm:pt modelId="{08FD8287-F7AE-430D-A664-FD2DCFB6DF33}" type="pres">
      <dgm:prSet presAssocID="{2D1F357A-B8EE-4845-8094-71FD07A05417}" presName="rootComposite" presStyleCnt="0"/>
      <dgm:spPr/>
    </dgm:pt>
    <dgm:pt modelId="{D705C431-04DB-4623-B940-D263210D149F}" type="pres">
      <dgm:prSet presAssocID="{2D1F357A-B8EE-4845-8094-71FD07A05417}" presName="rootText" presStyleLbl="node4" presStyleIdx="3" presStyleCnt="6" custScaleX="1101405" custScaleY="201274">
        <dgm:presLayoutVars>
          <dgm:chPref val="3"/>
        </dgm:presLayoutVars>
      </dgm:prSet>
      <dgm:spPr/>
      <dgm:t>
        <a:bodyPr/>
        <a:lstStyle/>
        <a:p>
          <a:endParaRPr lang="zh-CN" altLang="en-US"/>
        </a:p>
      </dgm:t>
    </dgm:pt>
    <dgm:pt modelId="{0A15D5A2-7722-4B1D-9783-2660F8742E36}" type="pres">
      <dgm:prSet presAssocID="{2D1F357A-B8EE-4845-8094-71FD07A05417}" presName="rootConnector" presStyleLbl="node4" presStyleIdx="3" presStyleCnt="6"/>
      <dgm:spPr/>
      <dgm:t>
        <a:bodyPr/>
        <a:lstStyle/>
        <a:p>
          <a:endParaRPr lang="zh-CN" altLang="en-US"/>
        </a:p>
      </dgm:t>
    </dgm:pt>
    <dgm:pt modelId="{C354A26A-8D5E-4EC9-9BFB-7E496A821555}" type="pres">
      <dgm:prSet presAssocID="{2D1F357A-B8EE-4845-8094-71FD07A05417}" presName="hierChild4" presStyleCnt="0"/>
      <dgm:spPr/>
    </dgm:pt>
    <dgm:pt modelId="{786F05E3-7250-4ABD-8373-D2A48202ED5C}" type="pres">
      <dgm:prSet presAssocID="{2D1F357A-B8EE-4845-8094-71FD07A05417}" presName="hierChild5" presStyleCnt="0"/>
      <dgm:spPr/>
    </dgm:pt>
    <dgm:pt modelId="{B57074AF-8486-4629-9C58-891015B545DE}" type="pres">
      <dgm:prSet presAssocID="{97FE0323-3D22-4F4F-B44F-E79D6A485A3C}" presName="Name64" presStyleLbl="parChTrans1D4" presStyleIdx="4" presStyleCnt="6"/>
      <dgm:spPr/>
    </dgm:pt>
    <dgm:pt modelId="{C317F012-FCF6-4DF0-9B5C-D8BBBB877604}" type="pres">
      <dgm:prSet presAssocID="{10E13311-1395-4706-B65A-870CCD806F51}" presName="hierRoot2" presStyleCnt="0">
        <dgm:presLayoutVars>
          <dgm:hierBranch val="init"/>
        </dgm:presLayoutVars>
      </dgm:prSet>
      <dgm:spPr/>
    </dgm:pt>
    <dgm:pt modelId="{D1908E3D-FBFB-443F-8371-DFBF3B9F4D2F}" type="pres">
      <dgm:prSet presAssocID="{10E13311-1395-4706-B65A-870CCD806F51}" presName="rootComposite" presStyleCnt="0"/>
      <dgm:spPr/>
    </dgm:pt>
    <dgm:pt modelId="{AE3A7022-CB78-4D2C-8183-96F1CEFBCBEA}" type="pres">
      <dgm:prSet presAssocID="{10E13311-1395-4706-B65A-870CCD806F51}" presName="rootText" presStyleLbl="node4" presStyleIdx="4" presStyleCnt="6" custScaleX="1101405" custScaleY="201274">
        <dgm:presLayoutVars>
          <dgm:chPref val="3"/>
        </dgm:presLayoutVars>
      </dgm:prSet>
      <dgm:spPr/>
      <dgm:t>
        <a:bodyPr/>
        <a:lstStyle/>
        <a:p>
          <a:endParaRPr lang="zh-CN" altLang="en-US"/>
        </a:p>
      </dgm:t>
    </dgm:pt>
    <dgm:pt modelId="{2A644C50-2784-4C50-82C9-D955A0D94AAE}" type="pres">
      <dgm:prSet presAssocID="{10E13311-1395-4706-B65A-870CCD806F51}" presName="rootConnector" presStyleLbl="node4" presStyleIdx="4" presStyleCnt="6"/>
      <dgm:spPr/>
      <dgm:t>
        <a:bodyPr/>
        <a:lstStyle/>
        <a:p>
          <a:endParaRPr lang="zh-CN" altLang="en-US"/>
        </a:p>
      </dgm:t>
    </dgm:pt>
    <dgm:pt modelId="{5AA11C78-6140-4E08-818F-32CD0067BDE1}" type="pres">
      <dgm:prSet presAssocID="{10E13311-1395-4706-B65A-870CCD806F51}" presName="hierChild4" presStyleCnt="0"/>
      <dgm:spPr/>
    </dgm:pt>
    <dgm:pt modelId="{95278316-9A4D-4969-9E55-F09BCBF94FA5}" type="pres">
      <dgm:prSet presAssocID="{10E13311-1395-4706-B65A-870CCD806F51}" presName="hierChild5" presStyleCnt="0"/>
      <dgm:spPr/>
    </dgm:pt>
    <dgm:pt modelId="{8E6260EE-B16A-4E8B-AF43-70992058B553}" type="pres">
      <dgm:prSet presAssocID="{4FFC35A1-13D9-4B87-B1CF-EA3D52728450}" presName="hierChild5" presStyleCnt="0"/>
      <dgm:spPr/>
    </dgm:pt>
    <dgm:pt modelId="{2CAFCE51-831F-4011-A11A-E22139A1BFF6}" type="pres">
      <dgm:prSet presAssocID="{804469B8-85DE-4BF0-B409-342F73958812}" presName="Name64" presStyleLbl="parChTrans1D3" presStyleIdx="5" presStyleCnt="6"/>
      <dgm:spPr/>
      <dgm:t>
        <a:bodyPr/>
        <a:lstStyle/>
        <a:p>
          <a:endParaRPr lang="zh-CN" altLang="en-US"/>
        </a:p>
      </dgm:t>
    </dgm:pt>
    <dgm:pt modelId="{8BDDDC28-A578-451E-9734-4478778884C0}" type="pres">
      <dgm:prSet presAssocID="{1F222836-40A5-4815-AB45-85F1038F68EF}" presName="hierRoot2" presStyleCnt="0">
        <dgm:presLayoutVars>
          <dgm:hierBranch val="init"/>
        </dgm:presLayoutVars>
      </dgm:prSet>
      <dgm:spPr/>
    </dgm:pt>
    <dgm:pt modelId="{1165146F-5365-4CFC-AD1C-FD62D6B1A56F}" type="pres">
      <dgm:prSet presAssocID="{1F222836-40A5-4815-AB45-85F1038F68EF}" presName="rootComposite" presStyleCnt="0"/>
      <dgm:spPr/>
    </dgm:pt>
    <dgm:pt modelId="{DF66E8B0-7DB2-4F84-954C-08F6BC3F0DF6}" type="pres">
      <dgm:prSet presAssocID="{1F222836-40A5-4815-AB45-85F1038F68EF}" presName="rootText" presStyleLbl="node3" presStyleIdx="5" presStyleCnt="6" custScaleX="225412" custScaleY="501245">
        <dgm:presLayoutVars>
          <dgm:chPref val="3"/>
        </dgm:presLayoutVars>
      </dgm:prSet>
      <dgm:spPr/>
      <dgm:t>
        <a:bodyPr/>
        <a:lstStyle/>
        <a:p>
          <a:endParaRPr lang="zh-CN" altLang="en-US"/>
        </a:p>
      </dgm:t>
    </dgm:pt>
    <dgm:pt modelId="{22E836B3-7E60-4E04-AB59-6D1679979D8E}" type="pres">
      <dgm:prSet presAssocID="{1F222836-40A5-4815-AB45-85F1038F68EF}" presName="rootConnector" presStyleLbl="node3" presStyleIdx="5" presStyleCnt="6"/>
      <dgm:spPr/>
      <dgm:t>
        <a:bodyPr/>
        <a:lstStyle/>
        <a:p>
          <a:endParaRPr lang="zh-CN" altLang="en-US"/>
        </a:p>
      </dgm:t>
    </dgm:pt>
    <dgm:pt modelId="{A344B0F3-2024-4ADE-93AA-42E430F4945D}" type="pres">
      <dgm:prSet presAssocID="{1F222836-40A5-4815-AB45-85F1038F68EF}" presName="hierChild4" presStyleCnt="0"/>
      <dgm:spPr/>
    </dgm:pt>
    <dgm:pt modelId="{D9C48ED2-2256-4856-B2EB-6F440174412C}" type="pres">
      <dgm:prSet presAssocID="{59475D9A-E71F-420A-833A-486DBA3147B1}" presName="Name64" presStyleLbl="parChTrans1D4" presStyleIdx="5" presStyleCnt="6"/>
      <dgm:spPr/>
    </dgm:pt>
    <dgm:pt modelId="{5B2349FF-4C7A-438B-991E-E3BA05C92C8B}" type="pres">
      <dgm:prSet presAssocID="{40A992A3-C0F1-4E13-9857-D909BCD3C41F}" presName="hierRoot2" presStyleCnt="0">
        <dgm:presLayoutVars>
          <dgm:hierBranch val="init"/>
        </dgm:presLayoutVars>
      </dgm:prSet>
      <dgm:spPr/>
    </dgm:pt>
    <dgm:pt modelId="{71EDF19C-7930-48E5-AE27-56CB904FB9D6}" type="pres">
      <dgm:prSet presAssocID="{40A992A3-C0F1-4E13-9857-D909BCD3C41F}" presName="rootComposite" presStyleCnt="0"/>
      <dgm:spPr/>
    </dgm:pt>
    <dgm:pt modelId="{F8C20390-9F3F-4409-A025-41F924B61CEC}" type="pres">
      <dgm:prSet presAssocID="{40A992A3-C0F1-4E13-9857-D909BCD3C41F}" presName="rootText" presStyleLbl="node4" presStyleIdx="5" presStyleCnt="6" custScaleX="1101405" custScaleY="454662">
        <dgm:presLayoutVars>
          <dgm:chPref val="3"/>
        </dgm:presLayoutVars>
      </dgm:prSet>
      <dgm:spPr/>
      <dgm:t>
        <a:bodyPr/>
        <a:lstStyle/>
        <a:p>
          <a:endParaRPr lang="zh-CN" altLang="en-US"/>
        </a:p>
      </dgm:t>
    </dgm:pt>
    <dgm:pt modelId="{7AE5678E-8937-4239-B215-927BA1B5812C}" type="pres">
      <dgm:prSet presAssocID="{40A992A3-C0F1-4E13-9857-D909BCD3C41F}" presName="rootConnector" presStyleLbl="node4" presStyleIdx="5" presStyleCnt="6"/>
      <dgm:spPr/>
      <dgm:t>
        <a:bodyPr/>
        <a:lstStyle/>
        <a:p>
          <a:endParaRPr lang="zh-CN" altLang="en-US"/>
        </a:p>
      </dgm:t>
    </dgm:pt>
    <dgm:pt modelId="{66E59312-9197-4DC1-A215-7478E2B6C81B}" type="pres">
      <dgm:prSet presAssocID="{40A992A3-C0F1-4E13-9857-D909BCD3C41F}" presName="hierChild4" presStyleCnt="0"/>
      <dgm:spPr/>
    </dgm:pt>
    <dgm:pt modelId="{DFEDBD82-BC28-484D-8AE5-478FA1ED0E57}" type="pres">
      <dgm:prSet presAssocID="{40A992A3-C0F1-4E13-9857-D909BCD3C41F}" presName="hierChild5" presStyleCnt="0"/>
      <dgm:spPr/>
    </dgm:pt>
    <dgm:pt modelId="{0407EE6E-6F87-4DFC-BCA6-BE5EF305060F}" type="pres">
      <dgm:prSet presAssocID="{1F222836-40A5-4815-AB45-85F1038F68EF}" presName="hierChild5" presStyleCnt="0"/>
      <dgm:spPr/>
    </dgm:pt>
    <dgm:pt modelId="{ECD5BCA6-F4A6-46A9-A03B-91ED5A26DE32}" type="pres">
      <dgm:prSet presAssocID="{E371DBA1-78A9-4900-A129-01C533D69376}"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BD052CE0-9DE8-4733-BEB6-9FC465C6FE97}" srcId="{4FFC35A1-13D9-4B87-B1CF-EA3D52728450}" destId="{2D1F357A-B8EE-4845-8094-71FD07A05417}" srcOrd="1" destOrd="0" parTransId="{37074E40-B7E0-429C-ABD8-19A7E8F21430}" sibTransId="{37A7A41F-83B6-4E60-A33A-39684F247501}"/>
    <dgm:cxn modelId="{6D99C5DB-7AFC-40E3-AEC2-F683ED2C3C26}" type="presOf" srcId="{F962D893-1FA0-47A0-A2DE-381993A9BE43}" destId="{63506796-1FEE-44B2-B292-D51732D50F37}" srcOrd="0" destOrd="0" presId="urn:microsoft.com/office/officeart/2009/3/layout/HorizontalOrganizationChart"/>
    <dgm:cxn modelId="{670B4784-3F95-4EF2-921B-FECA433D5522}" type="presOf" srcId="{6395A4C0-73F6-4BD7-BE4E-BEC4D091933B}" destId="{5C71EA66-D47B-4263-8A24-67B6A9469AD0}" srcOrd="1" destOrd="0" presId="urn:microsoft.com/office/officeart/2009/3/layout/HorizontalOrganizationChart"/>
    <dgm:cxn modelId="{8F0CD1F1-12F6-45F3-909C-29E39F4F36F7}" srcId="{5BA8DE2F-CA14-4E78-87F3-8134FECC1EE0}" destId="{17DDFE76-41A7-4C8E-8E24-0D6B61340BD8}" srcOrd="0" destOrd="0" parTransId="{B04E65F3-7A9B-4334-89CB-37E98FBD5A18}" sibTransId="{B177B386-A7C9-4F10-8FCD-50EF7C8DC96A}"/>
    <dgm:cxn modelId="{82E37959-397B-43EF-8FA1-2A0049D09677}" type="presOf" srcId="{823A898F-5D72-40D2-9E8E-F70551CEEB79}" destId="{AE1CD310-189A-49FC-B440-1B7E546B1A06}" srcOrd="0" destOrd="0" presId="urn:microsoft.com/office/officeart/2009/3/layout/HorizontalOrganizationChart"/>
    <dgm:cxn modelId="{33594C39-FAF1-470A-B084-5C3577401898}" type="presOf" srcId="{5BA8DE2F-CA14-4E78-87F3-8134FECC1EE0}" destId="{B862D02F-ABD4-43D8-B40D-88A1416B9065}" srcOrd="0" destOrd="0" presId="urn:microsoft.com/office/officeart/2009/3/layout/HorizontalOrganizationChart"/>
    <dgm:cxn modelId="{A215B84B-9723-4DF3-AFC3-89C33C63E8BB}" type="presOf" srcId="{17DDFE76-41A7-4C8E-8E24-0D6B61340BD8}" destId="{77F0ED51-EF2A-46B0-859F-555BFC08B133}" srcOrd="1" destOrd="0" presId="urn:microsoft.com/office/officeart/2009/3/layout/HorizontalOrganizationChart"/>
    <dgm:cxn modelId="{92CE8A0D-8ECA-404B-B831-D61E23CA1811}" type="presOf" srcId="{1F222836-40A5-4815-AB45-85F1038F68EF}" destId="{22E836B3-7E60-4E04-AB59-6D1679979D8E}" srcOrd="1" destOrd="0" presId="urn:microsoft.com/office/officeart/2009/3/layout/HorizontalOrganizationChart"/>
    <dgm:cxn modelId="{D58176AF-72B7-46F3-BFD5-BC6C99B591A2}" type="presOf" srcId="{804469B8-85DE-4BF0-B409-342F73958812}" destId="{2CAFCE51-831F-4011-A11A-E22139A1BFF6}" srcOrd="0" destOrd="0" presId="urn:microsoft.com/office/officeart/2009/3/layout/HorizontalOrganizationChart"/>
    <dgm:cxn modelId="{1CBFD2A1-9E5D-43FE-B6E2-E892A8AF9AD6}" srcId="{F219E8B5-7A07-4622-AE27-8F968AAA0C77}" destId="{668DBCDA-0D21-4F78-A8D2-8169F4518C41}" srcOrd="1" destOrd="0" parTransId="{A108D1D8-4505-4BF8-AF1C-2A228E3B34BF}" sibTransId="{702E2415-1725-4567-902D-D6E8154CAA21}"/>
    <dgm:cxn modelId="{0AC87C4E-F331-4DDA-9272-A75BE3CCF2D0}" srcId="{E371DBA1-78A9-4900-A129-01C533D69376}" destId="{4FFC35A1-13D9-4B87-B1CF-EA3D52728450}" srcOrd="1" destOrd="0" parTransId="{D4959982-1A3E-4627-8706-72AE21D1B883}" sibTransId="{33C03E28-6669-4C29-BFE1-3322C914A53D}"/>
    <dgm:cxn modelId="{F1F5687F-26C0-486C-A39A-04707803A27C}" type="presOf" srcId="{A108D1D8-4505-4BF8-AF1C-2A228E3B34BF}" destId="{67D30883-1F75-49B4-B09B-DE6F723C88CE}" srcOrd="0" destOrd="0" presId="urn:microsoft.com/office/officeart/2009/3/layout/HorizontalOrganizationChart"/>
    <dgm:cxn modelId="{56B961D8-1540-4A85-BF4C-4511FF7EC1D3}" srcId="{E371DBA1-78A9-4900-A129-01C533D69376}" destId="{1F222836-40A5-4815-AB45-85F1038F68EF}" srcOrd="2" destOrd="0" parTransId="{804469B8-85DE-4BF0-B409-342F73958812}" sibTransId="{71C0D112-118D-4286-A038-BCD4C53C7F36}"/>
    <dgm:cxn modelId="{28F2BB9B-C49E-4C14-95E3-85562EDAAD8E}" type="presOf" srcId="{F0CAC1BB-0020-4F04-9468-0172C8D4CCEE}" destId="{163F2139-3F9A-4893-AD17-CCC71DEB58FD}" srcOrd="0" destOrd="0" presId="urn:microsoft.com/office/officeart/2009/3/layout/HorizontalOrganizationChart"/>
    <dgm:cxn modelId="{688BF786-828F-49FA-BD47-EDC6ED2F54F6}" srcId="{5BA8DE2F-CA14-4E78-87F3-8134FECC1EE0}" destId="{7A8D7A96-6F45-4DA1-94ED-3EC2A3E63AA1}" srcOrd="1" destOrd="0" parTransId="{C7088BFF-D75B-4544-921E-55535B415707}" sibTransId="{75FCEAEB-8E4A-4319-A5CB-6275E432BD70}"/>
    <dgm:cxn modelId="{A72F85D9-D965-40C3-9CE2-D6C83986B9B2}" srcId="{4FFC35A1-13D9-4B87-B1CF-EA3D52728450}" destId="{F962D893-1FA0-47A0-A2DE-381993A9BE43}" srcOrd="0" destOrd="0" parTransId="{DBD68685-0CBB-41EE-A1B6-FF88B1C2EE72}" sibTransId="{C0A6FB90-8825-4C62-BC4F-4557CE8F6AB3}"/>
    <dgm:cxn modelId="{7C3BEC80-ED70-4891-B872-FD21C4499C44}" type="presOf" srcId="{B04E65F3-7A9B-4334-89CB-37E98FBD5A18}" destId="{3FC7E726-82BF-4881-9227-66BDB3A2921E}" srcOrd="0" destOrd="0" presId="urn:microsoft.com/office/officeart/2009/3/layout/HorizontalOrganizationChart"/>
    <dgm:cxn modelId="{3E021AB8-2B5F-4354-86BD-6EA1E28938EF}" type="presOf" srcId="{224A1F2D-D24A-4C7A-B5B5-17C974A514BE}" destId="{5B56C502-5D83-4FE4-B208-F9B08B4C19C2}" srcOrd="1" destOrd="0" presId="urn:microsoft.com/office/officeart/2009/3/layout/HorizontalOrganizationChart"/>
    <dgm:cxn modelId="{1B1EF6F0-5075-49A6-BABD-B48F7D2CFBF1}" type="presOf" srcId="{97FE0323-3D22-4F4F-B44F-E79D6A485A3C}" destId="{B57074AF-8486-4629-9C58-891015B545DE}" srcOrd="0" destOrd="0" presId="urn:microsoft.com/office/officeart/2009/3/layout/HorizontalOrganizationChart"/>
    <dgm:cxn modelId="{857593CA-6513-40F5-9AC7-EDFA5198C133}" type="presOf" srcId="{4FFC35A1-13D9-4B87-B1CF-EA3D52728450}" destId="{5F2A89F9-3F39-40B2-A3DE-A316D4BD4BE2}" srcOrd="1" destOrd="0" presId="urn:microsoft.com/office/officeart/2009/3/layout/HorizontalOrganizationChart"/>
    <dgm:cxn modelId="{4A12345D-FC42-45F2-BE58-3F93635E1B41}" srcId="{6395A4C0-73F6-4BD7-BE4E-BEC4D091933B}" destId="{5BA8DE2F-CA14-4E78-87F3-8134FECC1EE0}" srcOrd="0" destOrd="0" parTransId="{F0CAC1BB-0020-4F04-9468-0172C8D4CCEE}" sibTransId="{28E3E585-21BC-469F-8B26-28DF7CE6D0B2}"/>
    <dgm:cxn modelId="{C7FD657D-725D-47BB-A7D0-4AF643B46615}" type="presOf" srcId="{7A8D7A96-6F45-4DA1-94ED-3EC2A3E63AA1}" destId="{0C67F517-06EA-4DAC-8D04-934FBD7385F0}" srcOrd="1" destOrd="0" presId="urn:microsoft.com/office/officeart/2009/3/layout/HorizontalOrganizationChart"/>
    <dgm:cxn modelId="{6725B7CC-666E-488D-BBA7-8BAC375D29D2}" type="presOf" srcId="{6395A4C0-73F6-4BD7-BE4E-BEC4D091933B}" destId="{3B461DA5-C5AD-473B-BE1D-C48025597C37}" srcOrd="0" destOrd="0" presId="urn:microsoft.com/office/officeart/2009/3/layout/HorizontalOrganizationChart"/>
    <dgm:cxn modelId="{0F488522-DDAC-4CFB-AB6C-88E9BE76471A}" type="presOf" srcId="{BFD8DD7A-1100-4BD0-88BC-D18056C08C2D}" destId="{B4D94EB8-74E5-4471-A39F-E8FEC4B5CE7D}" srcOrd="0" destOrd="0" presId="urn:microsoft.com/office/officeart/2009/3/layout/HorizontalOrganizationChart"/>
    <dgm:cxn modelId="{C336724D-3898-4663-B936-12CC8A219407}" type="presOf" srcId="{F219E8B5-7A07-4622-AE27-8F968AAA0C77}" destId="{72A5B004-01B7-4359-95DF-2708594135FA}" srcOrd="0" destOrd="0" presId="urn:microsoft.com/office/officeart/2009/3/layout/HorizontalOrganizationChart"/>
    <dgm:cxn modelId="{A91A6A28-F2B7-47A3-BEFD-F91E19A09814}" type="presOf" srcId="{E371DBA1-78A9-4900-A129-01C533D69376}" destId="{FC268FD7-C258-4A5E-A27B-C74F9C2BC392}" srcOrd="0" destOrd="0" presId="urn:microsoft.com/office/officeart/2009/3/layout/HorizontalOrganizationChart"/>
    <dgm:cxn modelId="{CBC8CEFE-CBB5-447F-9EEB-2C321958FB41}" srcId="{4FFC35A1-13D9-4B87-B1CF-EA3D52728450}" destId="{10E13311-1395-4706-B65A-870CCD806F51}" srcOrd="2" destOrd="0" parTransId="{97FE0323-3D22-4F4F-B44F-E79D6A485A3C}" sibTransId="{A1553B0A-9D0B-4177-8E4A-0AA4A5BD306D}"/>
    <dgm:cxn modelId="{C1E2966D-C70F-4E9B-8379-62D01CB9AEAB}" type="presOf" srcId="{C7088BFF-D75B-4544-921E-55535B415707}" destId="{383B3176-E01B-4DEE-AF6D-598431992B82}" srcOrd="0" destOrd="0" presId="urn:microsoft.com/office/officeart/2009/3/layout/HorizontalOrganizationChart"/>
    <dgm:cxn modelId="{D4A5C5F2-CE18-4465-95CF-0ABEB00170F1}" type="presOf" srcId="{D4959982-1A3E-4627-8706-72AE21D1B883}" destId="{9FA8E693-8680-4CC1-B7BE-18F4D2DE1899}" srcOrd="0" destOrd="0" presId="urn:microsoft.com/office/officeart/2009/3/layout/HorizontalOrganizationChart"/>
    <dgm:cxn modelId="{D06FC786-43BC-42B6-8E28-A65CE2B28048}" type="presOf" srcId="{8B00B5CA-762D-4BC2-92F9-60E84D7DA54F}" destId="{69DC05CD-2E3D-402C-97A9-49844829E022}" srcOrd="0" destOrd="0" presId="urn:microsoft.com/office/officeart/2009/3/layout/HorizontalOrganizationChart"/>
    <dgm:cxn modelId="{88CB6784-60B5-4B84-84FB-B516E2E3A09D}" type="presOf" srcId="{40A992A3-C0F1-4E13-9857-D909BCD3C41F}" destId="{F8C20390-9F3F-4409-A025-41F924B61CEC}" srcOrd="0" destOrd="0" presId="urn:microsoft.com/office/officeart/2009/3/layout/HorizontalOrganizationChart"/>
    <dgm:cxn modelId="{B3D39EA6-E7F2-4D9B-B8CB-0538B60946A4}" type="presOf" srcId="{10E13311-1395-4706-B65A-870CCD806F51}" destId="{AE3A7022-CB78-4D2C-8183-96F1CEFBCBEA}" srcOrd="0" destOrd="0" presId="urn:microsoft.com/office/officeart/2009/3/layout/HorizontalOrganizationChart"/>
    <dgm:cxn modelId="{6E410A93-65B3-4DF3-8FA1-F578760C442F}" type="presOf" srcId="{7A8D7A96-6F45-4DA1-94ED-3EC2A3E63AA1}" destId="{B435E1F6-4D4F-4A2B-8D18-6EC8DB20DF8A}" srcOrd="0" destOrd="0" presId="urn:microsoft.com/office/officeart/2009/3/layout/HorizontalOrganizationChart"/>
    <dgm:cxn modelId="{B0DD555D-C321-4DAE-9C01-87BD171428C6}" srcId="{E371DBA1-78A9-4900-A129-01C533D69376}" destId="{F219E8B5-7A07-4622-AE27-8F968AAA0C77}" srcOrd="0" destOrd="0" parTransId="{E96187B1-D08B-400C-BC25-1C6F2A935CEA}" sibTransId="{2F5D4DD4-038D-4E9B-8FD6-675F0034A1FF}"/>
    <dgm:cxn modelId="{C1F04677-6DE0-4278-B21C-E75AC50FEB04}" type="presOf" srcId="{BB51AE51-0B81-49FA-99DF-5EB7AE57A44C}" destId="{31455B73-3540-4A97-9584-D0B09FEBE639}" srcOrd="0" destOrd="0" presId="urn:microsoft.com/office/officeart/2009/3/layout/HorizontalOrganizationChart"/>
    <dgm:cxn modelId="{DC1C4954-8385-419F-B814-6D7C30C385BB}" type="presOf" srcId="{37074E40-B7E0-429C-ABD8-19A7E8F21430}" destId="{CA28BA23-CA7D-4182-AAAC-836C0D9DDA1C}" srcOrd="0" destOrd="0" presId="urn:microsoft.com/office/officeart/2009/3/layout/HorizontalOrganizationChart"/>
    <dgm:cxn modelId="{1C229515-5023-4BD6-A175-5CD9E9540F3B}" type="presOf" srcId="{668DBCDA-0D21-4F78-A8D2-8169F4518C41}" destId="{B19150F0-1449-4A0B-8D5F-84F860CAA1DE}" srcOrd="1" destOrd="0" presId="urn:microsoft.com/office/officeart/2009/3/layout/HorizontalOrganizationChart"/>
    <dgm:cxn modelId="{BE6A6B97-96F9-46CB-A862-B9900CA539B0}" type="presOf" srcId="{F219E8B5-7A07-4622-AE27-8F968AAA0C77}" destId="{BB4D5D14-AE18-4D61-B416-318DE5F698BD}" srcOrd="1" destOrd="0" presId="urn:microsoft.com/office/officeart/2009/3/layout/HorizontalOrganizationChart"/>
    <dgm:cxn modelId="{669F48C6-FDF0-4C85-8CB6-541AAAACC021}" type="presOf" srcId="{59475D9A-E71F-420A-833A-486DBA3147B1}" destId="{D9C48ED2-2256-4856-B2EB-6F440174412C}" srcOrd="0" destOrd="0" presId="urn:microsoft.com/office/officeart/2009/3/layout/HorizontalOrganizationChart"/>
    <dgm:cxn modelId="{6D3CDA22-F214-47F8-9F6D-269995C1E605}" type="presOf" srcId="{40A992A3-C0F1-4E13-9857-D909BCD3C41F}" destId="{7AE5678E-8937-4239-B215-927BA1B5812C}" srcOrd="1" destOrd="0" presId="urn:microsoft.com/office/officeart/2009/3/layout/HorizontalOrganizationChart"/>
    <dgm:cxn modelId="{3289616C-7EBF-48F3-9246-31A22585B789}" type="presOf" srcId="{E371DBA1-78A9-4900-A129-01C533D69376}" destId="{60B3D2BB-41E8-407B-895D-1FCEAD3D386C}" srcOrd="1" destOrd="0" presId="urn:microsoft.com/office/officeart/2009/3/layout/HorizontalOrganizationChart"/>
    <dgm:cxn modelId="{2FE28CD9-1007-43C3-89DF-DEBAE6294C6C}" type="presOf" srcId="{B4EF3A48-4E83-47B2-B572-71A6011BA5BB}" destId="{C78F8E87-04BA-4996-A00F-6275E3B3B8F3}" srcOrd="0" destOrd="0" presId="urn:microsoft.com/office/officeart/2009/3/layout/HorizontalOrganizationChart"/>
    <dgm:cxn modelId="{BC0F3766-3A68-4596-AB01-A637A812A73C}" srcId="{F219E8B5-7A07-4622-AE27-8F968AAA0C77}" destId="{BFD8DD7A-1100-4BD0-88BC-D18056C08C2D}" srcOrd="0" destOrd="0" parTransId="{8B00B5CA-762D-4BC2-92F9-60E84D7DA54F}" sibTransId="{4F6AF88F-31C4-410B-BC13-461FEFD15A56}"/>
    <dgm:cxn modelId="{9EC3E1DD-A852-431D-A70D-AF6F2CDB5340}" type="presOf" srcId="{5BA8DE2F-CA14-4E78-87F3-8134FECC1EE0}" destId="{CF97C81F-6C36-4D5A-ACF5-88D461A7279F}" srcOrd="1" destOrd="0" presId="urn:microsoft.com/office/officeart/2009/3/layout/HorizontalOrganizationChart"/>
    <dgm:cxn modelId="{ED0F73AD-1A84-4252-B411-74CFF1F8C733}" type="presOf" srcId="{2D1F357A-B8EE-4845-8094-71FD07A05417}" destId="{0A15D5A2-7722-4B1D-9783-2660F8742E36}" srcOrd="1" destOrd="0" presId="urn:microsoft.com/office/officeart/2009/3/layout/HorizontalOrganizationChart"/>
    <dgm:cxn modelId="{E3FEF6ED-158F-4F8D-BB73-E6D3D3D835D4}" type="presOf" srcId="{DBD68685-0CBB-41EE-A1B6-FF88B1C2EE72}" destId="{CECA607D-A3F6-4593-AD98-36E84128BAC1}" srcOrd="0" destOrd="0" presId="urn:microsoft.com/office/officeart/2009/3/layout/HorizontalOrganizationChart"/>
    <dgm:cxn modelId="{7374650E-C437-425E-9F4A-AF330D3C5E67}" type="presOf" srcId="{1F222836-40A5-4815-AB45-85F1038F68EF}" destId="{DF66E8B0-7DB2-4F84-954C-08F6BC3F0DF6}" srcOrd="0" destOrd="0" presId="urn:microsoft.com/office/officeart/2009/3/layout/HorizontalOrganizationChart"/>
    <dgm:cxn modelId="{C19EA582-7E78-4EBC-AB48-CDBD8B93AD8F}" type="presOf" srcId="{F962D893-1FA0-47A0-A2DE-381993A9BE43}" destId="{91DEAC0F-2DE6-47D3-89E2-089BAEA818E1}" srcOrd="1" destOrd="0" presId="urn:microsoft.com/office/officeart/2009/3/layout/HorizontalOrganizationChart"/>
    <dgm:cxn modelId="{4B145761-981C-41FB-9213-A08BCED72379}" srcId="{5BA8DE2F-CA14-4E78-87F3-8134FECC1EE0}" destId="{224A1F2D-D24A-4C7A-B5B5-17C974A514BE}" srcOrd="2" destOrd="0" parTransId="{B4EF3A48-4E83-47B2-B572-71A6011BA5BB}" sibTransId="{AB9FB6CD-81AF-40C5-8395-4D939B59EF0C}"/>
    <dgm:cxn modelId="{D891E101-0CBE-452C-AD1A-FDBB25304EE8}" type="presOf" srcId="{2D1F357A-B8EE-4845-8094-71FD07A05417}" destId="{D705C431-04DB-4623-B940-D263210D149F}" srcOrd="0" destOrd="0" presId="urn:microsoft.com/office/officeart/2009/3/layout/HorizontalOrganizationChart"/>
    <dgm:cxn modelId="{3E8FFCBB-94D3-4B0C-9EE1-B51428B08B07}" type="presOf" srcId="{668DBCDA-0D21-4F78-A8D2-8169F4518C41}" destId="{12CDE5A9-299C-44AB-A295-0A65EB17AD5E}" srcOrd="0" destOrd="0" presId="urn:microsoft.com/office/officeart/2009/3/layout/HorizontalOrganizationChart"/>
    <dgm:cxn modelId="{331A344C-5766-4FFE-8F11-0E8DA4AAAD7A}" srcId="{6395A4C0-73F6-4BD7-BE4E-BEC4D091933B}" destId="{E371DBA1-78A9-4900-A129-01C533D69376}" srcOrd="1" destOrd="0" parTransId="{823A898F-5D72-40D2-9E8E-F70551CEEB79}" sibTransId="{81728633-1C45-4B79-9A31-1B879FC45674}"/>
    <dgm:cxn modelId="{8B3575DB-BC2E-4BC8-867A-3903D236AA3A}" type="presOf" srcId="{BFD8DD7A-1100-4BD0-88BC-D18056C08C2D}" destId="{600A0046-0749-4A7E-8CF7-124312AA1B3B}" srcOrd="1" destOrd="0" presId="urn:microsoft.com/office/officeart/2009/3/layout/HorizontalOrganizationChart"/>
    <dgm:cxn modelId="{D21E2A66-553F-4F47-943A-915B2EDFC71B}" type="presOf" srcId="{10E13311-1395-4706-B65A-870CCD806F51}" destId="{2A644C50-2784-4C50-82C9-D955A0D94AAE}" srcOrd="1" destOrd="0" presId="urn:microsoft.com/office/officeart/2009/3/layout/HorizontalOrganizationChart"/>
    <dgm:cxn modelId="{DA39B48D-3189-474C-866A-10A83854E4BD}" type="presOf" srcId="{E96187B1-D08B-400C-BC25-1C6F2A935CEA}" destId="{47A9166C-E32B-4023-A7FE-B2374A49B4D3}" srcOrd="0" destOrd="0" presId="urn:microsoft.com/office/officeart/2009/3/layout/HorizontalOrganizationChart"/>
    <dgm:cxn modelId="{B9531A62-304A-4615-B306-90F33DE2FFB0}" srcId="{1F222836-40A5-4815-AB45-85F1038F68EF}" destId="{40A992A3-C0F1-4E13-9857-D909BCD3C41F}" srcOrd="0" destOrd="0" parTransId="{59475D9A-E71F-420A-833A-486DBA3147B1}" sibTransId="{EC981F5D-CE7B-479A-9DDD-22EA6BB60D1F}"/>
    <dgm:cxn modelId="{782F541D-91CB-4AB4-880F-A60CAFD082E7}" type="presOf" srcId="{4FFC35A1-13D9-4B87-B1CF-EA3D52728450}" destId="{141BE7EF-3971-4CD3-9BDE-C802101B16FF}" srcOrd="0" destOrd="0" presId="urn:microsoft.com/office/officeart/2009/3/layout/HorizontalOrganizationChart"/>
    <dgm:cxn modelId="{D386E81A-DF26-48E2-BA59-B012D06F3BEA}" type="presOf" srcId="{17DDFE76-41A7-4C8E-8E24-0D6B61340BD8}" destId="{356D8DC2-6CEE-4584-8C68-A5EC4416E188}"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E84E8C46-8170-40B9-8873-A6CAF3887B9B}" type="presOf" srcId="{224A1F2D-D24A-4C7A-B5B5-17C974A514BE}" destId="{0FC668F2-89F8-4A62-AA1B-7CF6AFBC89D7}" srcOrd="0" destOrd="0" presId="urn:microsoft.com/office/officeart/2009/3/layout/HorizontalOrganizationChart"/>
    <dgm:cxn modelId="{202AFFE5-E5C7-4806-9D28-C817E4AD49C0}" type="presParOf" srcId="{31455B73-3540-4A97-9584-D0B09FEBE639}" destId="{BE663EC5-2C97-45AA-BF46-A0CDF896F71B}" srcOrd="0" destOrd="0" presId="urn:microsoft.com/office/officeart/2009/3/layout/HorizontalOrganizationChart"/>
    <dgm:cxn modelId="{B1A58B81-A24F-4D94-ABFC-9E11B3B46DCC}" type="presParOf" srcId="{BE663EC5-2C97-45AA-BF46-A0CDF896F71B}" destId="{24CEC310-154B-4E75-AA3D-3E5D6E5A3348}" srcOrd="0" destOrd="0" presId="urn:microsoft.com/office/officeart/2009/3/layout/HorizontalOrganizationChart"/>
    <dgm:cxn modelId="{49FA959F-60C7-4B0D-8C81-643BEC613D51}" type="presParOf" srcId="{24CEC310-154B-4E75-AA3D-3E5D6E5A3348}" destId="{3B461DA5-C5AD-473B-BE1D-C48025597C37}" srcOrd="0" destOrd="0" presId="urn:microsoft.com/office/officeart/2009/3/layout/HorizontalOrganizationChart"/>
    <dgm:cxn modelId="{7012E9CF-A658-4831-90EA-6F9C7640D2B2}" type="presParOf" srcId="{24CEC310-154B-4E75-AA3D-3E5D6E5A3348}" destId="{5C71EA66-D47B-4263-8A24-67B6A9469AD0}" srcOrd="1" destOrd="0" presId="urn:microsoft.com/office/officeart/2009/3/layout/HorizontalOrganizationChart"/>
    <dgm:cxn modelId="{CAEAFF34-9402-4D8D-A759-2CAE37E38FC4}" type="presParOf" srcId="{BE663EC5-2C97-45AA-BF46-A0CDF896F71B}" destId="{AD79B44E-D904-4A9E-975E-EAB9D5AB9795}" srcOrd="1" destOrd="0" presId="urn:microsoft.com/office/officeart/2009/3/layout/HorizontalOrganizationChart"/>
    <dgm:cxn modelId="{0547AD23-2BCC-4E7D-A28C-EF851FFAE64E}" type="presParOf" srcId="{AD79B44E-D904-4A9E-975E-EAB9D5AB9795}" destId="{163F2139-3F9A-4893-AD17-CCC71DEB58FD}" srcOrd="0" destOrd="0" presId="urn:microsoft.com/office/officeart/2009/3/layout/HorizontalOrganizationChart"/>
    <dgm:cxn modelId="{1B7E2F2E-2C07-43F4-89E5-3376B7CD50C9}" type="presParOf" srcId="{AD79B44E-D904-4A9E-975E-EAB9D5AB9795}" destId="{B01CF94F-C3A6-42B3-B3B6-B9FD2DC66CDC}" srcOrd="1" destOrd="0" presId="urn:microsoft.com/office/officeart/2009/3/layout/HorizontalOrganizationChart"/>
    <dgm:cxn modelId="{62075A10-53C1-4995-BE76-A8FEA6FA9B5B}" type="presParOf" srcId="{B01CF94F-C3A6-42B3-B3B6-B9FD2DC66CDC}" destId="{2CD05EEB-E72B-4995-9752-D080446C60F3}" srcOrd="0" destOrd="0" presId="urn:microsoft.com/office/officeart/2009/3/layout/HorizontalOrganizationChart"/>
    <dgm:cxn modelId="{0CD406C4-5559-47DD-8A95-FA603485587F}" type="presParOf" srcId="{2CD05EEB-E72B-4995-9752-D080446C60F3}" destId="{B862D02F-ABD4-43D8-B40D-88A1416B9065}" srcOrd="0" destOrd="0" presId="urn:microsoft.com/office/officeart/2009/3/layout/HorizontalOrganizationChart"/>
    <dgm:cxn modelId="{6DB3F8C8-DC26-4FBE-B28F-972517A1DDD0}" type="presParOf" srcId="{2CD05EEB-E72B-4995-9752-D080446C60F3}" destId="{CF97C81F-6C36-4D5A-ACF5-88D461A7279F}" srcOrd="1" destOrd="0" presId="urn:microsoft.com/office/officeart/2009/3/layout/HorizontalOrganizationChart"/>
    <dgm:cxn modelId="{4ECC7354-694C-4C4C-9C17-BDA84D028ACC}" type="presParOf" srcId="{B01CF94F-C3A6-42B3-B3B6-B9FD2DC66CDC}" destId="{D0196C0E-A906-4B3F-B1BC-4B55732FFC9B}" srcOrd="1" destOrd="0" presId="urn:microsoft.com/office/officeart/2009/3/layout/HorizontalOrganizationChart"/>
    <dgm:cxn modelId="{8A5E2393-E9DF-4460-8A48-29DB50540FBC}" type="presParOf" srcId="{D0196C0E-A906-4B3F-B1BC-4B55732FFC9B}" destId="{3FC7E726-82BF-4881-9227-66BDB3A2921E}" srcOrd="0" destOrd="0" presId="urn:microsoft.com/office/officeart/2009/3/layout/HorizontalOrganizationChart"/>
    <dgm:cxn modelId="{BA07BA73-6EAA-4EDD-961A-C6D305833356}" type="presParOf" srcId="{D0196C0E-A906-4B3F-B1BC-4B55732FFC9B}" destId="{CF4C6BE4-06EC-4A06-94A3-82AF80CAF43F}" srcOrd="1" destOrd="0" presId="urn:microsoft.com/office/officeart/2009/3/layout/HorizontalOrganizationChart"/>
    <dgm:cxn modelId="{3A1EC293-80EA-458B-A4E0-87249C3B4BC5}" type="presParOf" srcId="{CF4C6BE4-06EC-4A06-94A3-82AF80CAF43F}" destId="{1FF6C742-05DD-4ABC-BF25-17FF0C15D169}" srcOrd="0" destOrd="0" presId="urn:microsoft.com/office/officeart/2009/3/layout/HorizontalOrganizationChart"/>
    <dgm:cxn modelId="{961B8506-8391-4D13-863B-126613F1FABF}" type="presParOf" srcId="{1FF6C742-05DD-4ABC-BF25-17FF0C15D169}" destId="{356D8DC2-6CEE-4584-8C68-A5EC4416E188}" srcOrd="0" destOrd="0" presId="urn:microsoft.com/office/officeart/2009/3/layout/HorizontalOrganizationChart"/>
    <dgm:cxn modelId="{227FDF02-C84C-46D7-93FA-3FB3D5EEE4DC}" type="presParOf" srcId="{1FF6C742-05DD-4ABC-BF25-17FF0C15D169}" destId="{77F0ED51-EF2A-46B0-859F-555BFC08B133}" srcOrd="1" destOrd="0" presId="urn:microsoft.com/office/officeart/2009/3/layout/HorizontalOrganizationChart"/>
    <dgm:cxn modelId="{8DBFD923-1FBB-48FA-8CD1-288A90AB07C8}" type="presParOf" srcId="{CF4C6BE4-06EC-4A06-94A3-82AF80CAF43F}" destId="{3A3FD938-8354-4812-91FE-0C086B2FBFEB}" srcOrd="1" destOrd="0" presId="urn:microsoft.com/office/officeart/2009/3/layout/HorizontalOrganizationChart"/>
    <dgm:cxn modelId="{D5AD217E-E1B8-45B8-945C-3C640C7014B7}" type="presParOf" srcId="{CF4C6BE4-06EC-4A06-94A3-82AF80CAF43F}" destId="{8D38B166-45B9-49E6-B37E-D832EAA41571}" srcOrd="2" destOrd="0" presId="urn:microsoft.com/office/officeart/2009/3/layout/HorizontalOrganizationChart"/>
    <dgm:cxn modelId="{744F1366-96A8-40E2-893E-23202B42043C}" type="presParOf" srcId="{D0196C0E-A906-4B3F-B1BC-4B55732FFC9B}" destId="{383B3176-E01B-4DEE-AF6D-598431992B82}" srcOrd="2" destOrd="0" presId="urn:microsoft.com/office/officeart/2009/3/layout/HorizontalOrganizationChart"/>
    <dgm:cxn modelId="{20FB47D1-34BA-4484-B62E-101B40F71729}" type="presParOf" srcId="{D0196C0E-A906-4B3F-B1BC-4B55732FFC9B}" destId="{8F8CC887-C27A-4CF5-BF96-B5CBE7B5C80B}" srcOrd="3" destOrd="0" presId="urn:microsoft.com/office/officeart/2009/3/layout/HorizontalOrganizationChart"/>
    <dgm:cxn modelId="{DA2AEC06-28CF-4329-AD3E-42CAF4D43D4B}" type="presParOf" srcId="{8F8CC887-C27A-4CF5-BF96-B5CBE7B5C80B}" destId="{95E617D4-DD07-476D-8B1D-8E3FEB4E4A11}" srcOrd="0" destOrd="0" presId="urn:microsoft.com/office/officeart/2009/3/layout/HorizontalOrganizationChart"/>
    <dgm:cxn modelId="{3B14BE22-41BE-4361-9895-4B435F43B5A6}" type="presParOf" srcId="{95E617D4-DD07-476D-8B1D-8E3FEB4E4A11}" destId="{B435E1F6-4D4F-4A2B-8D18-6EC8DB20DF8A}" srcOrd="0" destOrd="0" presId="urn:microsoft.com/office/officeart/2009/3/layout/HorizontalOrganizationChart"/>
    <dgm:cxn modelId="{89776AC1-19E3-478F-82B3-EA6E563EF2B9}" type="presParOf" srcId="{95E617D4-DD07-476D-8B1D-8E3FEB4E4A11}" destId="{0C67F517-06EA-4DAC-8D04-934FBD7385F0}" srcOrd="1" destOrd="0" presId="urn:microsoft.com/office/officeart/2009/3/layout/HorizontalOrganizationChart"/>
    <dgm:cxn modelId="{E1600A42-2E6C-43B9-8892-564FCDEB1179}" type="presParOf" srcId="{8F8CC887-C27A-4CF5-BF96-B5CBE7B5C80B}" destId="{A7F3CF3C-AF9D-4E64-94B6-85407855C20D}" srcOrd="1" destOrd="0" presId="urn:microsoft.com/office/officeart/2009/3/layout/HorizontalOrganizationChart"/>
    <dgm:cxn modelId="{46105659-63E2-44A8-B667-B588BA7A02B3}" type="presParOf" srcId="{8F8CC887-C27A-4CF5-BF96-B5CBE7B5C80B}" destId="{7375CE6C-279D-49AD-B314-005E328F1C97}" srcOrd="2" destOrd="0" presId="urn:microsoft.com/office/officeart/2009/3/layout/HorizontalOrganizationChart"/>
    <dgm:cxn modelId="{90CFCE06-85E4-4DB6-BBA1-B5C2B81A04F1}" type="presParOf" srcId="{D0196C0E-A906-4B3F-B1BC-4B55732FFC9B}" destId="{C78F8E87-04BA-4996-A00F-6275E3B3B8F3}" srcOrd="4" destOrd="0" presId="urn:microsoft.com/office/officeart/2009/3/layout/HorizontalOrganizationChart"/>
    <dgm:cxn modelId="{11978AA7-931E-486A-81D3-3D77C2216D34}" type="presParOf" srcId="{D0196C0E-A906-4B3F-B1BC-4B55732FFC9B}" destId="{EEC22334-D3DE-4461-941E-37FC3D183253}" srcOrd="5" destOrd="0" presId="urn:microsoft.com/office/officeart/2009/3/layout/HorizontalOrganizationChart"/>
    <dgm:cxn modelId="{ACA3C2DE-97F7-49F1-B9CD-D7E76F5E484C}" type="presParOf" srcId="{EEC22334-D3DE-4461-941E-37FC3D183253}" destId="{A39DE80F-EFF9-415D-BD42-DFF5B9085A88}" srcOrd="0" destOrd="0" presId="urn:microsoft.com/office/officeart/2009/3/layout/HorizontalOrganizationChart"/>
    <dgm:cxn modelId="{010ED6A6-1B30-4FAB-A2CB-B531B8437EBD}" type="presParOf" srcId="{A39DE80F-EFF9-415D-BD42-DFF5B9085A88}" destId="{0FC668F2-89F8-4A62-AA1B-7CF6AFBC89D7}" srcOrd="0" destOrd="0" presId="urn:microsoft.com/office/officeart/2009/3/layout/HorizontalOrganizationChart"/>
    <dgm:cxn modelId="{F3C77D7A-2D7D-48E4-B3DD-0C7BEF07314F}" type="presParOf" srcId="{A39DE80F-EFF9-415D-BD42-DFF5B9085A88}" destId="{5B56C502-5D83-4FE4-B208-F9B08B4C19C2}" srcOrd="1" destOrd="0" presId="urn:microsoft.com/office/officeart/2009/3/layout/HorizontalOrganizationChart"/>
    <dgm:cxn modelId="{3D2566DF-2500-48D9-AC19-D5DB27E3960E}" type="presParOf" srcId="{EEC22334-D3DE-4461-941E-37FC3D183253}" destId="{0A402B97-5E70-498A-9BE3-E43019C67536}" srcOrd="1" destOrd="0" presId="urn:microsoft.com/office/officeart/2009/3/layout/HorizontalOrganizationChart"/>
    <dgm:cxn modelId="{EC3C1665-0022-4B9F-9049-0B2D30D0CCA2}" type="presParOf" srcId="{EEC22334-D3DE-4461-941E-37FC3D183253}" destId="{086811E1-11A0-4D06-801F-1742B2E6CD8C}" srcOrd="2" destOrd="0" presId="urn:microsoft.com/office/officeart/2009/3/layout/HorizontalOrganizationChart"/>
    <dgm:cxn modelId="{8CDB4C28-D353-4518-AA99-D26B3D43D128}" type="presParOf" srcId="{B01CF94F-C3A6-42B3-B3B6-B9FD2DC66CDC}" destId="{0A2AF096-6D67-4346-A2FA-45C15BD48037}" srcOrd="2" destOrd="0" presId="urn:microsoft.com/office/officeart/2009/3/layout/HorizontalOrganizationChart"/>
    <dgm:cxn modelId="{4E6C1406-E2AD-4066-94FB-7BE8ECCAE227}" type="presParOf" srcId="{AD79B44E-D904-4A9E-975E-EAB9D5AB9795}" destId="{AE1CD310-189A-49FC-B440-1B7E546B1A06}" srcOrd="2" destOrd="0" presId="urn:microsoft.com/office/officeart/2009/3/layout/HorizontalOrganizationChart"/>
    <dgm:cxn modelId="{FC03BB0A-0832-41B9-85A9-E7C3CAA197C6}" type="presParOf" srcId="{AD79B44E-D904-4A9E-975E-EAB9D5AB9795}" destId="{CB82C82D-8502-48F4-A25C-97679DFE8712}" srcOrd="3" destOrd="0" presId="urn:microsoft.com/office/officeart/2009/3/layout/HorizontalOrganizationChart"/>
    <dgm:cxn modelId="{07437F6F-7D54-45CD-A7A8-D7DE935A67A5}" type="presParOf" srcId="{CB82C82D-8502-48F4-A25C-97679DFE8712}" destId="{543FE929-794A-486C-8F0E-3241E038D87D}" srcOrd="0" destOrd="0" presId="urn:microsoft.com/office/officeart/2009/3/layout/HorizontalOrganizationChart"/>
    <dgm:cxn modelId="{3F31C7E3-B87F-420F-85AC-ECD3B9C300F4}" type="presParOf" srcId="{543FE929-794A-486C-8F0E-3241E038D87D}" destId="{FC268FD7-C258-4A5E-A27B-C74F9C2BC392}" srcOrd="0" destOrd="0" presId="urn:microsoft.com/office/officeart/2009/3/layout/HorizontalOrganizationChart"/>
    <dgm:cxn modelId="{438A0DE4-F70F-4D49-ADEA-C1706CA403C3}" type="presParOf" srcId="{543FE929-794A-486C-8F0E-3241E038D87D}" destId="{60B3D2BB-41E8-407B-895D-1FCEAD3D386C}" srcOrd="1" destOrd="0" presId="urn:microsoft.com/office/officeart/2009/3/layout/HorizontalOrganizationChart"/>
    <dgm:cxn modelId="{9E64A875-5EF2-40E8-A791-50155B723512}" type="presParOf" srcId="{CB82C82D-8502-48F4-A25C-97679DFE8712}" destId="{965573EA-1933-4C1A-8487-6DC9685266AD}" srcOrd="1" destOrd="0" presId="urn:microsoft.com/office/officeart/2009/3/layout/HorizontalOrganizationChart"/>
    <dgm:cxn modelId="{8B1B4A0E-12BE-4DCC-A4A1-E1E11E91ABF6}" type="presParOf" srcId="{965573EA-1933-4C1A-8487-6DC9685266AD}" destId="{47A9166C-E32B-4023-A7FE-B2374A49B4D3}" srcOrd="0" destOrd="0" presId="urn:microsoft.com/office/officeart/2009/3/layout/HorizontalOrganizationChart"/>
    <dgm:cxn modelId="{A3431DE1-CF85-4852-9B6B-B04BD2650BEB}" type="presParOf" srcId="{965573EA-1933-4C1A-8487-6DC9685266AD}" destId="{C6E8D2F6-D41C-4BE3-9CF0-000CCA95D525}" srcOrd="1" destOrd="0" presId="urn:microsoft.com/office/officeart/2009/3/layout/HorizontalOrganizationChart"/>
    <dgm:cxn modelId="{2F7FFFF6-EE8B-476D-8AC7-71C35F46EB99}" type="presParOf" srcId="{C6E8D2F6-D41C-4BE3-9CF0-000CCA95D525}" destId="{69528CA3-1974-4909-8BA1-77A5446DBA2A}" srcOrd="0" destOrd="0" presId="urn:microsoft.com/office/officeart/2009/3/layout/HorizontalOrganizationChart"/>
    <dgm:cxn modelId="{804FB11C-556C-4FCF-96C8-ADFBBD30D0B8}" type="presParOf" srcId="{69528CA3-1974-4909-8BA1-77A5446DBA2A}" destId="{72A5B004-01B7-4359-95DF-2708594135FA}" srcOrd="0" destOrd="0" presId="urn:microsoft.com/office/officeart/2009/3/layout/HorizontalOrganizationChart"/>
    <dgm:cxn modelId="{4DC14C31-938A-45B1-AD61-9A9AC0AF2869}" type="presParOf" srcId="{69528CA3-1974-4909-8BA1-77A5446DBA2A}" destId="{BB4D5D14-AE18-4D61-B416-318DE5F698BD}" srcOrd="1" destOrd="0" presId="urn:microsoft.com/office/officeart/2009/3/layout/HorizontalOrganizationChart"/>
    <dgm:cxn modelId="{A54506B1-11AD-44AF-8B1B-DF6F6C21B7EB}" type="presParOf" srcId="{C6E8D2F6-D41C-4BE3-9CF0-000CCA95D525}" destId="{95BD3FFE-3952-440A-B1D4-7FB5AD0460B0}" srcOrd="1" destOrd="0" presId="urn:microsoft.com/office/officeart/2009/3/layout/HorizontalOrganizationChart"/>
    <dgm:cxn modelId="{792EDFBC-3F58-47C0-9EB1-3930859D7D3D}" type="presParOf" srcId="{95BD3FFE-3952-440A-B1D4-7FB5AD0460B0}" destId="{69DC05CD-2E3D-402C-97A9-49844829E022}" srcOrd="0" destOrd="0" presId="urn:microsoft.com/office/officeart/2009/3/layout/HorizontalOrganizationChart"/>
    <dgm:cxn modelId="{1352EA27-B322-43A5-8E85-BA06EFF6DA3B}" type="presParOf" srcId="{95BD3FFE-3952-440A-B1D4-7FB5AD0460B0}" destId="{B1769B19-38B6-4ED7-92F1-E26D0698900A}" srcOrd="1" destOrd="0" presId="urn:microsoft.com/office/officeart/2009/3/layout/HorizontalOrganizationChart"/>
    <dgm:cxn modelId="{03A72171-2055-4301-9FF5-79F92386D0E3}" type="presParOf" srcId="{B1769B19-38B6-4ED7-92F1-E26D0698900A}" destId="{990A1320-36E8-4A9A-AC94-9CEFDED0E315}" srcOrd="0" destOrd="0" presId="urn:microsoft.com/office/officeart/2009/3/layout/HorizontalOrganizationChart"/>
    <dgm:cxn modelId="{FECFDC27-511D-46AB-B377-60A7C4598835}" type="presParOf" srcId="{990A1320-36E8-4A9A-AC94-9CEFDED0E315}" destId="{B4D94EB8-74E5-4471-A39F-E8FEC4B5CE7D}" srcOrd="0" destOrd="0" presId="urn:microsoft.com/office/officeart/2009/3/layout/HorizontalOrganizationChart"/>
    <dgm:cxn modelId="{FB26E2DC-22F7-4364-90EA-C657DAD50039}" type="presParOf" srcId="{990A1320-36E8-4A9A-AC94-9CEFDED0E315}" destId="{600A0046-0749-4A7E-8CF7-124312AA1B3B}" srcOrd="1" destOrd="0" presId="urn:microsoft.com/office/officeart/2009/3/layout/HorizontalOrganizationChart"/>
    <dgm:cxn modelId="{333292B1-1183-47FD-B95C-8F57116E7390}" type="presParOf" srcId="{B1769B19-38B6-4ED7-92F1-E26D0698900A}" destId="{E4459DD9-9352-421B-90DE-861018F5EA8B}" srcOrd="1" destOrd="0" presId="urn:microsoft.com/office/officeart/2009/3/layout/HorizontalOrganizationChart"/>
    <dgm:cxn modelId="{7CD73165-EF8C-44A2-906B-A8D9FFAE6322}" type="presParOf" srcId="{B1769B19-38B6-4ED7-92F1-E26D0698900A}" destId="{44005128-75EC-40B4-BA86-6058EEA7371C}" srcOrd="2" destOrd="0" presId="urn:microsoft.com/office/officeart/2009/3/layout/HorizontalOrganizationChart"/>
    <dgm:cxn modelId="{B96E835F-6B41-4755-9797-71D0CDEB402B}" type="presParOf" srcId="{95BD3FFE-3952-440A-B1D4-7FB5AD0460B0}" destId="{67D30883-1F75-49B4-B09B-DE6F723C88CE}" srcOrd="2" destOrd="0" presId="urn:microsoft.com/office/officeart/2009/3/layout/HorizontalOrganizationChart"/>
    <dgm:cxn modelId="{1EFEB79E-A1AB-434A-BE9E-94FA4A242976}" type="presParOf" srcId="{95BD3FFE-3952-440A-B1D4-7FB5AD0460B0}" destId="{FABFB90B-5430-4140-A84B-B602CFCF5AF2}" srcOrd="3" destOrd="0" presId="urn:microsoft.com/office/officeart/2009/3/layout/HorizontalOrganizationChart"/>
    <dgm:cxn modelId="{9CA9D90B-6E47-4628-A843-B4B8CD8CB749}" type="presParOf" srcId="{FABFB90B-5430-4140-A84B-B602CFCF5AF2}" destId="{6055CA7B-B8FC-4887-B783-696A6626FD54}" srcOrd="0" destOrd="0" presId="urn:microsoft.com/office/officeart/2009/3/layout/HorizontalOrganizationChart"/>
    <dgm:cxn modelId="{A6763FF2-CAA0-4033-8724-1DA9BDE2BDB9}" type="presParOf" srcId="{6055CA7B-B8FC-4887-B783-696A6626FD54}" destId="{12CDE5A9-299C-44AB-A295-0A65EB17AD5E}" srcOrd="0" destOrd="0" presId="urn:microsoft.com/office/officeart/2009/3/layout/HorizontalOrganizationChart"/>
    <dgm:cxn modelId="{4DDA5EB3-298F-4823-8197-6B7EC7303B5A}" type="presParOf" srcId="{6055CA7B-B8FC-4887-B783-696A6626FD54}" destId="{B19150F0-1449-4A0B-8D5F-84F860CAA1DE}" srcOrd="1" destOrd="0" presId="urn:microsoft.com/office/officeart/2009/3/layout/HorizontalOrganizationChart"/>
    <dgm:cxn modelId="{154EA9C7-4314-4351-BE89-4667E0D12485}" type="presParOf" srcId="{FABFB90B-5430-4140-A84B-B602CFCF5AF2}" destId="{AFD3EAB8-1B5E-4C2A-9E13-4B9EB0DEBF76}" srcOrd="1" destOrd="0" presId="urn:microsoft.com/office/officeart/2009/3/layout/HorizontalOrganizationChart"/>
    <dgm:cxn modelId="{7EF1DC62-4E94-441A-9088-1D722F9FA247}" type="presParOf" srcId="{FABFB90B-5430-4140-A84B-B602CFCF5AF2}" destId="{5B8F4393-232F-4642-B0DD-9EC8CDC80CA1}" srcOrd="2" destOrd="0" presId="urn:microsoft.com/office/officeart/2009/3/layout/HorizontalOrganizationChart"/>
    <dgm:cxn modelId="{4DC948B2-38B7-46FD-890E-DF8D2DDF4CAE}" type="presParOf" srcId="{C6E8D2F6-D41C-4BE3-9CF0-000CCA95D525}" destId="{B7374D1A-5C28-47A8-8AE2-4AF7DE297FE7}" srcOrd="2" destOrd="0" presId="urn:microsoft.com/office/officeart/2009/3/layout/HorizontalOrganizationChart"/>
    <dgm:cxn modelId="{4F1EB864-F033-4398-BFEB-CEB49737F142}" type="presParOf" srcId="{965573EA-1933-4C1A-8487-6DC9685266AD}" destId="{9FA8E693-8680-4CC1-B7BE-18F4D2DE1899}" srcOrd="2" destOrd="0" presId="urn:microsoft.com/office/officeart/2009/3/layout/HorizontalOrganizationChart"/>
    <dgm:cxn modelId="{CDBBE8C7-691E-46D1-A3D7-251CED13EF6B}" type="presParOf" srcId="{965573EA-1933-4C1A-8487-6DC9685266AD}" destId="{349A68BF-314A-4A93-A0A8-B65B49C773DE}" srcOrd="3" destOrd="0" presId="urn:microsoft.com/office/officeart/2009/3/layout/HorizontalOrganizationChart"/>
    <dgm:cxn modelId="{2AD7E989-5346-4737-8F2F-465D5D6663B2}" type="presParOf" srcId="{349A68BF-314A-4A93-A0A8-B65B49C773DE}" destId="{46397C11-1843-4E8B-A935-DE1F50B7DF4F}" srcOrd="0" destOrd="0" presId="urn:microsoft.com/office/officeart/2009/3/layout/HorizontalOrganizationChart"/>
    <dgm:cxn modelId="{C8A70C83-E171-4BEB-A78F-1AEE7FA2DC1E}" type="presParOf" srcId="{46397C11-1843-4E8B-A935-DE1F50B7DF4F}" destId="{141BE7EF-3971-4CD3-9BDE-C802101B16FF}" srcOrd="0" destOrd="0" presId="urn:microsoft.com/office/officeart/2009/3/layout/HorizontalOrganizationChart"/>
    <dgm:cxn modelId="{9B603F45-14E5-47D7-95F4-BABE294D7CB9}" type="presParOf" srcId="{46397C11-1843-4E8B-A935-DE1F50B7DF4F}" destId="{5F2A89F9-3F39-40B2-A3DE-A316D4BD4BE2}" srcOrd="1" destOrd="0" presId="urn:microsoft.com/office/officeart/2009/3/layout/HorizontalOrganizationChart"/>
    <dgm:cxn modelId="{4A56A24D-B8DC-4C43-AE84-E40E8C44A8D3}" type="presParOf" srcId="{349A68BF-314A-4A93-A0A8-B65B49C773DE}" destId="{87098D5A-8EBC-4A03-B1D0-8B8C5B362CF0}" srcOrd="1" destOrd="0" presId="urn:microsoft.com/office/officeart/2009/3/layout/HorizontalOrganizationChart"/>
    <dgm:cxn modelId="{52D68EDC-3995-4A5F-988E-23211F9C1E15}" type="presParOf" srcId="{87098D5A-8EBC-4A03-B1D0-8B8C5B362CF0}" destId="{CECA607D-A3F6-4593-AD98-36E84128BAC1}" srcOrd="0" destOrd="0" presId="urn:microsoft.com/office/officeart/2009/3/layout/HorizontalOrganizationChart"/>
    <dgm:cxn modelId="{B15AB274-B524-4D77-B06E-22F702EDEF4A}" type="presParOf" srcId="{87098D5A-8EBC-4A03-B1D0-8B8C5B362CF0}" destId="{9ED8CE34-C602-4A92-BBB5-D9AB94B40A90}" srcOrd="1" destOrd="0" presId="urn:microsoft.com/office/officeart/2009/3/layout/HorizontalOrganizationChart"/>
    <dgm:cxn modelId="{DB8A8A8C-F4FF-4171-9F01-7BC71576BC53}" type="presParOf" srcId="{9ED8CE34-C602-4A92-BBB5-D9AB94B40A90}" destId="{357831AE-FCA8-44AD-AA6A-24DAFD150C90}" srcOrd="0" destOrd="0" presId="urn:microsoft.com/office/officeart/2009/3/layout/HorizontalOrganizationChart"/>
    <dgm:cxn modelId="{E70C1C2C-9468-4D31-A84E-44049C7724E8}" type="presParOf" srcId="{357831AE-FCA8-44AD-AA6A-24DAFD150C90}" destId="{63506796-1FEE-44B2-B292-D51732D50F37}" srcOrd="0" destOrd="0" presId="urn:microsoft.com/office/officeart/2009/3/layout/HorizontalOrganizationChart"/>
    <dgm:cxn modelId="{95B60534-6670-4AD4-8EA6-B6F5723B23CA}" type="presParOf" srcId="{357831AE-FCA8-44AD-AA6A-24DAFD150C90}" destId="{91DEAC0F-2DE6-47D3-89E2-089BAEA818E1}" srcOrd="1" destOrd="0" presId="urn:microsoft.com/office/officeart/2009/3/layout/HorizontalOrganizationChart"/>
    <dgm:cxn modelId="{C86452F9-BC98-40E9-B7A4-A5672D6F9D63}" type="presParOf" srcId="{9ED8CE34-C602-4A92-BBB5-D9AB94B40A90}" destId="{9BF6B976-6A1F-4CCD-9A71-DC745DC3DBFE}" srcOrd="1" destOrd="0" presId="urn:microsoft.com/office/officeart/2009/3/layout/HorizontalOrganizationChart"/>
    <dgm:cxn modelId="{6B7BEC66-C02D-4861-991B-FBF755737CDF}" type="presParOf" srcId="{9ED8CE34-C602-4A92-BBB5-D9AB94B40A90}" destId="{350DC494-7C39-4D43-85DE-215C48536324}" srcOrd="2" destOrd="0" presId="urn:microsoft.com/office/officeart/2009/3/layout/HorizontalOrganizationChart"/>
    <dgm:cxn modelId="{99C0064D-E5D5-4162-B81D-89E4B8FB9E94}" type="presParOf" srcId="{87098D5A-8EBC-4A03-B1D0-8B8C5B362CF0}" destId="{CA28BA23-CA7D-4182-AAAC-836C0D9DDA1C}" srcOrd="2" destOrd="0" presId="urn:microsoft.com/office/officeart/2009/3/layout/HorizontalOrganizationChart"/>
    <dgm:cxn modelId="{8BDAFA8E-E9E2-4681-AE87-49B082B0F689}" type="presParOf" srcId="{87098D5A-8EBC-4A03-B1D0-8B8C5B362CF0}" destId="{27520610-FF11-4A82-9B80-1F580DF09226}" srcOrd="3" destOrd="0" presId="urn:microsoft.com/office/officeart/2009/3/layout/HorizontalOrganizationChart"/>
    <dgm:cxn modelId="{10B0F50E-E0B2-4ABE-A047-22DFF8D8F227}" type="presParOf" srcId="{27520610-FF11-4A82-9B80-1F580DF09226}" destId="{08FD8287-F7AE-430D-A664-FD2DCFB6DF33}" srcOrd="0" destOrd="0" presId="urn:microsoft.com/office/officeart/2009/3/layout/HorizontalOrganizationChart"/>
    <dgm:cxn modelId="{837E9F6F-DDD6-4048-895E-345920AF93BC}" type="presParOf" srcId="{08FD8287-F7AE-430D-A664-FD2DCFB6DF33}" destId="{D705C431-04DB-4623-B940-D263210D149F}" srcOrd="0" destOrd="0" presId="urn:microsoft.com/office/officeart/2009/3/layout/HorizontalOrganizationChart"/>
    <dgm:cxn modelId="{31CF424F-3DCC-4C7F-BA66-4A1B9D68DBA3}" type="presParOf" srcId="{08FD8287-F7AE-430D-A664-FD2DCFB6DF33}" destId="{0A15D5A2-7722-4B1D-9783-2660F8742E36}" srcOrd="1" destOrd="0" presId="urn:microsoft.com/office/officeart/2009/3/layout/HorizontalOrganizationChart"/>
    <dgm:cxn modelId="{ADB8AA98-1E31-4148-A91C-A03F29C0949B}" type="presParOf" srcId="{27520610-FF11-4A82-9B80-1F580DF09226}" destId="{C354A26A-8D5E-4EC9-9BFB-7E496A821555}" srcOrd="1" destOrd="0" presId="urn:microsoft.com/office/officeart/2009/3/layout/HorizontalOrganizationChart"/>
    <dgm:cxn modelId="{02728A96-1B53-494C-8E13-F3B2BB7964CD}" type="presParOf" srcId="{27520610-FF11-4A82-9B80-1F580DF09226}" destId="{786F05E3-7250-4ABD-8373-D2A48202ED5C}" srcOrd="2" destOrd="0" presId="urn:microsoft.com/office/officeart/2009/3/layout/HorizontalOrganizationChart"/>
    <dgm:cxn modelId="{C267868C-7D3B-4D7F-B03F-E2A7E624B76F}" type="presParOf" srcId="{87098D5A-8EBC-4A03-B1D0-8B8C5B362CF0}" destId="{B57074AF-8486-4629-9C58-891015B545DE}" srcOrd="4" destOrd="0" presId="urn:microsoft.com/office/officeart/2009/3/layout/HorizontalOrganizationChart"/>
    <dgm:cxn modelId="{56AB2CC2-A9BF-4868-ADAF-90F99445E1D7}" type="presParOf" srcId="{87098D5A-8EBC-4A03-B1D0-8B8C5B362CF0}" destId="{C317F012-FCF6-4DF0-9B5C-D8BBBB877604}" srcOrd="5" destOrd="0" presId="urn:microsoft.com/office/officeart/2009/3/layout/HorizontalOrganizationChart"/>
    <dgm:cxn modelId="{376ACCCC-57B0-4E0E-AAFA-3BCF1C54F499}" type="presParOf" srcId="{C317F012-FCF6-4DF0-9B5C-D8BBBB877604}" destId="{D1908E3D-FBFB-443F-8371-DFBF3B9F4D2F}" srcOrd="0" destOrd="0" presId="urn:microsoft.com/office/officeart/2009/3/layout/HorizontalOrganizationChart"/>
    <dgm:cxn modelId="{600397F5-91DF-4DB5-98FC-9FFE5D686994}" type="presParOf" srcId="{D1908E3D-FBFB-443F-8371-DFBF3B9F4D2F}" destId="{AE3A7022-CB78-4D2C-8183-96F1CEFBCBEA}" srcOrd="0" destOrd="0" presId="urn:microsoft.com/office/officeart/2009/3/layout/HorizontalOrganizationChart"/>
    <dgm:cxn modelId="{CD7AF4E4-9FC3-4496-894D-8B6398E0790A}" type="presParOf" srcId="{D1908E3D-FBFB-443F-8371-DFBF3B9F4D2F}" destId="{2A644C50-2784-4C50-82C9-D955A0D94AAE}" srcOrd="1" destOrd="0" presId="urn:microsoft.com/office/officeart/2009/3/layout/HorizontalOrganizationChart"/>
    <dgm:cxn modelId="{90F995D0-3E1B-4EA1-8F14-E51BB782D0EF}" type="presParOf" srcId="{C317F012-FCF6-4DF0-9B5C-D8BBBB877604}" destId="{5AA11C78-6140-4E08-818F-32CD0067BDE1}" srcOrd="1" destOrd="0" presId="urn:microsoft.com/office/officeart/2009/3/layout/HorizontalOrganizationChart"/>
    <dgm:cxn modelId="{C0382B32-1471-43C9-9F46-456A714B37AC}" type="presParOf" srcId="{C317F012-FCF6-4DF0-9B5C-D8BBBB877604}" destId="{95278316-9A4D-4969-9E55-F09BCBF94FA5}" srcOrd="2" destOrd="0" presId="urn:microsoft.com/office/officeart/2009/3/layout/HorizontalOrganizationChart"/>
    <dgm:cxn modelId="{2E869BB8-FDB0-43FE-8629-F67B20D3F611}" type="presParOf" srcId="{349A68BF-314A-4A93-A0A8-B65B49C773DE}" destId="{8E6260EE-B16A-4E8B-AF43-70992058B553}" srcOrd="2" destOrd="0" presId="urn:microsoft.com/office/officeart/2009/3/layout/HorizontalOrganizationChart"/>
    <dgm:cxn modelId="{10C1A88B-1403-448F-9005-C9BC6E54EEA6}" type="presParOf" srcId="{965573EA-1933-4C1A-8487-6DC9685266AD}" destId="{2CAFCE51-831F-4011-A11A-E22139A1BFF6}" srcOrd="4" destOrd="0" presId="urn:microsoft.com/office/officeart/2009/3/layout/HorizontalOrganizationChart"/>
    <dgm:cxn modelId="{DCC4F8AC-3ABF-44E5-B844-FF32F356EF7B}" type="presParOf" srcId="{965573EA-1933-4C1A-8487-6DC9685266AD}" destId="{8BDDDC28-A578-451E-9734-4478778884C0}" srcOrd="5" destOrd="0" presId="urn:microsoft.com/office/officeart/2009/3/layout/HorizontalOrganizationChart"/>
    <dgm:cxn modelId="{57C05E48-3EE8-47A6-8082-317A55A48F58}" type="presParOf" srcId="{8BDDDC28-A578-451E-9734-4478778884C0}" destId="{1165146F-5365-4CFC-AD1C-FD62D6B1A56F}" srcOrd="0" destOrd="0" presId="urn:microsoft.com/office/officeart/2009/3/layout/HorizontalOrganizationChart"/>
    <dgm:cxn modelId="{2EA26A78-EE25-47CB-B7E4-1774D9E8560A}" type="presParOf" srcId="{1165146F-5365-4CFC-AD1C-FD62D6B1A56F}" destId="{DF66E8B0-7DB2-4F84-954C-08F6BC3F0DF6}" srcOrd="0" destOrd="0" presId="urn:microsoft.com/office/officeart/2009/3/layout/HorizontalOrganizationChart"/>
    <dgm:cxn modelId="{447D4B3D-2A2A-464A-97D9-389F1C1F3280}" type="presParOf" srcId="{1165146F-5365-4CFC-AD1C-FD62D6B1A56F}" destId="{22E836B3-7E60-4E04-AB59-6D1679979D8E}" srcOrd="1" destOrd="0" presId="urn:microsoft.com/office/officeart/2009/3/layout/HorizontalOrganizationChart"/>
    <dgm:cxn modelId="{E0ED0631-D406-4236-969D-B782D3E8D8C1}" type="presParOf" srcId="{8BDDDC28-A578-451E-9734-4478778884C0}" destId="{A344B0F3-2024-4ADE-93AA-42E430F4945D}" srcOrd="1" destOrd="0" presId="urn:microsoft.com/office/officeart/2009/3/layout/HorizontalOrganizationChart"/>
    <dgm:cxn modelId="{F449E6FF-DE87-4205-B814-B72AE51AD7DD}" type="presParOf" srcId="{A344B0F3-2024-4ADE-93AA-42E430F4945D}" destId="{D9C48ED2-2256-4856-B2EB-6F440174412C}" srcOrd="0" destOrd="0" presId="urn:microsoft.com/office/officeart/2009/3/layout/HorizontalOrganizationChart"/>
    <dgm:cxn modelId="{FDC95661-7D87-4074-BD7B-803E1B7FA015}" type="presParOf" srcId="{A344B0F3-2024-4ADE-93AA-42E430F4945D}" destId="{5B2349FF-4C7A-438B-991E-E3BA05C92C8B}" srcOrd="1" destOrd="0" presId="urn:microsoft.com/office/officeart/2009/3/layout/HorizontalOrganizationChart"/>
    <dgm:cxn modelId="{17EF621E-9373-4278-8F13-04F966D6F757}" type="presParOf" srcId="{5B2349FF-4C7A-438B-991E-E3BA05C92C8B}" destId="{71EDF19C-7930-48E5-AE27-56CB904FB9D6}" srcOrd="0" destOrd="0" presId="urn:microsoft.com/office/officeart/2009/3/layout/HorizontalOrganizationChart"/>
    <dgm:cxn modelId="{403C851E-BECC-4554-8920-7A6565C4C6A5}" type="presParOf" srcId="{71EDF19C-7930-48E5-AE27-56CB904FB9D6}" destId="{F8C20390-9F3F-4409-A025-41F924B61CEC}" srcOrd="0" destOrd="0" presId="urn:microsoft.com/office/officeart/2009/3/layout/HorizontalOrganizationChart"/>
    <dgm:cxn modelId="{5709EB50-EC03-4FA2-8B82-FE33477735A9}" type="presParOf" srcId="{71EDF19C-7930-48E5-AE27-56CB904FB9D6}" destId="{7AE5678E-8937-4239-B215-927BA1B5812C}" srcOrd="1" destOrd="0" presId="urn:microsoft.com/office/officeart/2009/3/layout/HorizontalOrganizationChart"/>
    <dgm:cxn modelId="{977C7383-2581-4A93-8AEC-25041CD087D2}" type="presParOf" srcId="{5B2349FF-4C7A-438B-991E-E3BA05C92C8B}" destId="{66E59312-9197-4DC1-A215-7478E2B6C81B}" srcOrd="1" destOrd="0" presId="urn:microsoft.com/office/officeart/2009/3/layout/HorizontalOrganizationChart"/>
    <dgm:cxn modelId="{EA599189-07AF-4634-975D-5676888EDA9E}" type="presParOf" srcId="{5B2349FF-4C7A-438B-991E-E3BA05C92C8B}" destId="{DFEDBD82-BC28-484D-8AE5-478FA1ED0E57}" srcOrd="2" destOrd="0" presId="urn:microsoft.com/office/officeart/2009/3/layout/HorizontalOrganizationChart"/>
    <dgm:cxn modelId="{CB703176-469D-4ADC-BE46-D6D325868D8E}" type="presParOf" srcId="{8BDDDC28-A578-451E-9734-4478778884C0}" destId="{0407EE6E-6F87-4DFC-BCA6-BE5EF305060F}" srcOrd="2" destOrd="0" presId="urn:microsoft.com/office/officeart/2009/3/layout/HorizontalOrganizationChart"/>
    <dgm:cxn modelId="{1CDAAE75-5886-4A7B-9693-B3BBDF1B446D}" type="presParOf" srcId="{CB82C82D-8502-48F4-A25C-97679DFE8712}" destId="{ECD5BCA6-F4A6-46A9-A03B-91ED5A26DE32}" srcOrd="2" destOrd="0" presId="urn:microsoft.com/office/officeart/2009/3/layout/HorizontalOrganizationChart"/>
    <dgm:cxn modelId="{F2935BFE-5846-4EB6-9AF6-D58A6077AA9A}"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第三节   培训技术与方法</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直接传授</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D32AD3E3-E590-41D1-87FE-DA1F067DA431}">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定义</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41461936-6049-47F4-86A4-C1E4F00F4E36}" type="parTrans" cxnId="{7797E92E-72E7-48A3-BF6B-46A650CCD653}">
      <dgm:prSet/>
      <dgm:spPr/>
      <dgm:t>
        <a:bodyPr/>
        <a:lstStyle/>
        <a:p>
          <a:endParaRPr lang="zh-CN" altLang="en-US"/>
        </a:p>
      </dgm:t>
    </dgm:pt>
    <dgm:pt modelId="{DF94AA17-8BCD-42D8-8371-B4DEBEE3556B}" type="sibTrans" cxnId="{7797E92E-72E7-48A3-BF6B-46A650CCD653}">
      <dgm:prSet/>
      <dgm:spPr/>
      <dgm:t>
        <a:bodyPr/>
        <a:lstStyle/>
        <a:p>
          <a:endParaRPr lang="zh-CN" altLang="en-US"/>
        </a:p>
      </dgm:t>
    </dgm:pt>
    <dgm:pt modelId="{90C4DDC8-FE93-4C01-9354-58976516B853}">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培训者直接通过一定途径向培训对象发送培训中的信息</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1E6A8165-1858-42EA-8994-CDC0FDC20045}" type="parTrans" cxnId="{543550DF-1A82-490F-BB3F-2F539808CEF2}">
      <dgm:prSet/>
      <dgm:spPr/>
      <dgm:t>
        <a:bodyPr/>
        <a:lstStyle/>
        <a:p>
          <a:endParaRPr lang="zh-CN" altLang="en-US"/>
        </a:p>
      </dgm:t>
    </dgm:pt>
    <dgm:pt modelId="{FB31EE07-78E8-4C77-A85A-DEFC5788BE69}" type="sibTrans" cxnId="{543550DF-1A82-490F-BB3F-2F539808CEF2}">
      <dgm:prSet/>
      <dgm:spPr/>
      <dgm:t>
        <a:bodyPr/>
        <a:lstStyle/>
        <a:p>
          <a:endParaRPr lang="zh-CN" altLang="en-US"/>
        </a:p>
      </dgm:t>
    </dgm:pt>
    <dgm:pt modelId="{2808221C-0E24-4B36-904F-35D9CE20F09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形式</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DBCAF850-6C8E-41A0-A6DD-E31F8FE610B8}" type="parTrans" cxnId="{71F4DBF3-6DB7-4DAB-A3FA-E9BF5E20DDC6}">
      <dgm:prSet/>
      <dgm:spPr/>
      <dgm:t>
        <a:bodyPr/>
        <a:lstStyle/>
        <a:p>
          <a:endParaRPr lang="zh-CN" altLang="en-US"/>
        </a:p>
      </dgm:t>
    </dgm:pt>
    <dgm:pt modelId="{08640B6B-B32C-42B0-A32B-561B48CAD8AF}" type="sibTrans" cxnId="{71F4DBF3-6DB7-4DAB-A3FA-E9BF5E20DDC6}">
      <dgm:prSet/>
      <dgm:spPr/>
      <dgm:t>
        <a:bodyPr/>
        <a:lstStyle/>
        <a:p>
          <a:endParaRPr lang="zh-CN" altLang="en-US"/>
        </a:p>
      </dgm:t>
    </dgm:pt>
    <dgm:pt modelId="{32B92780-ECA3-4BDA-8C6C-DF7E8B1DA783}">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课堂教学法（传统模式）、影视法（观看影片中学习）、</a:t>
          </a:r>
          <a:r>
            <a:rPr lang="zh-CN" altLang="en-US" sz="1600" b="1" dirty="0" smtClean="0">
              <a:latin typeface="微软雅黑" panose="020B0503020204020204" pitchFamily="34" charset="-122"/>
              <a:ea typeface="微软雅黑" panose="020B0503020204020204" pitchFamily="34" charset="-122"/>
            </a:rPr>
            <a:t>工作指导法（帮带模式）</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172784AF-0B94-428A-9110-6F4095E449A3}" type="parTrans" cxnId="{8CD384A0-2E92-4B6E-B236-F145E0A961B1}">
      <dgm:prSet/>
      <dgm:spPr/>
      <dgm:t>
        <a:bodyPr/>
        <a:lstStyle/>
        <a:p>
          <a:endParaRPr lang="zh-CN" altLang="en-US"/>
        </a:p>
      </dgm:t>
    </dgm:pt>
    <dgm:pt modelId="{94030701-79FA-406B-9C6E-40495D0CC560}" type="sibTrans" cxnId="{8CD384A0-2E92-4B6E-B236-F145E0A961B1}">
      <dgm:prSet/>
      <dgm:spPr/>
      <dgm:t>
        <a:bodyPr/>
        <a:lstStyle/>
        <a:p>
          <a:endParaRPr lang="zh-CN" altLang="en-US"/>
        </a:p>
      </dgm:t>
    </dgm:pt>
    <dgm:pt modelId="{3331C260-8550-403E-87DF-A08BCF29EB0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工作指导法</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20439958-C681-4D33-A6A6-B54AB27CFDA8}" type="parTrans" cxnId="{4895708A-C2F2-4F59-9FD8-8BA981B0E4D8}">
      <dgm:prSet/>
      <dgm:spPr/>
      <dgm:t>
        <a:bodyPr/>
        <a:lstStyle/>
        <a:p>
          <a:endParaRPr lang="zh-CN" altLang="en-US"/>
        </a:p>
      </dgm:t>
    </dgm:pt>
    <dgm:pt modelId="{B03BB805-1E9C-4017-88FE-FA6A96656BFF}" type="sibTrans" cxnId="{4895708A-C2F2-4F59-9FD8-8BA981B0E4D8}">
      <dgm:prSet/>
      <dgm:spPr/>
      <dgm:t>
        <a:bodyPr/>
        <a:lstStyle/>
        <a:p>
          <a:endParaRPr lang="zh-CN" altLang="en-US"/>
        </a:p>
      </dgm:t>
    </dgm:pt>
    <dgm:pt modelId="{A3C209C3-3CDE-498B-B6FA-24E330E3383B}">
      <dgm:prSet custT="1"/>
      <dgm:spPr/>
      <dgm:t>
        <a:bodyPr spcFirstLastPara="0" vert="horz" wrap="square" lIns="12700" tIns="12700" rIns="12700" bIns="12700" numCol="1" spcCol="1270" anchor="ctr" anchorCtr="0"/>
        <a:lstStyle/>
        <a:p>
          <a:r>
            <a:rPr lang="zh-CN" altLang="en-US" sz="1600" b="1" dirty="0" smtClean="0">
              <a:solidFill>
                <a:schemeClr val="tx1"/>
              </a:solidFill>
              <a:latin typeface="微软雅黑" panose="020B0503020204020204" pitchFamily="34" charset="-122"/>
              <a:ea typeface="微软雅黑" panose="020B0503020204020204" pitchFamily="34" charset="-122"/>
            </a:rPr>
            <a:t>优点：</a:t>
          </a:r>
          <a:r>
            <a:rPr lang="zh-CN" altLang="en-US" sz="1600" b="1" dirty="0" smtClean="0">
              <a:solidFill>
                <a:srgbClr val="FF0000"/>
              </a:solidFill>
              <a:latin typeface="微软雅黑" panose="020B0503020204020204" pitchFamily="34" charset="-122"/>
              <a:ea typeface="微软雅黑" panose="020B0503020204020204" pitchFamily="34" charset="-122"/>
            </a:rPr>
            <a:t>消除紧张感；避免盲目摸索；传递优良作风</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7755E4F4-5396-4FE2-8D72-6F7BE5C7718A}" type="parTrans" cxnId="{83B83442-E015-4F1B-BA80-C19A02CC9507}">
      <dgm:prSet/>
      <dgm:spPr/>
      <dgm:t>
        <a:bodyPr/>
        <a:lstStyle/>
        <a:p>
          <a:endParaRPr lang="zh-CN" altLang="en-US"/>
        </a:p>
      </dgm:t>
    </dgm:pt>
    <dgm:pt modelId="{26C4333D-A476-44C8-852A-574B0B1DBEE0}" type="sibTrans" cxnId="{83B83442-E015-4F1B-BA80-C19A02CC9507}">
      <dgm:prSet/>
      <dgm:spPr/>
      <dgm:t>
        <a:bodyPr/>
        <a:lstStyle/>
        <a:p>
          <a:endParaRPr lang="zh-CN" altLang="en-US"/>
        </a:p>
      </dgm:t>
    </dgm:pt>
    <dgm:pt modelId="{BAAE57AE-81BA-4BEA-A95B-961A67F0C20A}">
      <dgm:prSet custT="1"/>
      <dgm:spPr/>
      <dgm:t>
        <a:bodyPr spcFirstLastPara="0" vert="horz" wrap="square" lIns="12700" tIns="12700" rIns="12700" bIns="12700" numCol="1" spcCol="1270" anchor="ctr" anchorCtr="0"/>
        <a:lstStyle/>
        <a:p>
          <a:r>
            <a:rPr lang="zh-CN" altLang="en-US" sz="1600" b="1" dirty="0" smtClean="0">
              <a:solidFill>
                <a:schemeClr val="tx1"/>
              </a:solidFill>
              <a:latin typeface="微软雅黑" panose="020B0503020204020204" pitchFamily="34" charset="-122"/>
              <a:ea typeface="微软雅黑" panose="020B0503020204020204" pitchFamily="34" charset="-122"/>
            </a:rPr>
            <a:t>缺点：不利</a:t>
          </a:r>
          <a:r>
            <a:rPr lang="zh-CN" altLang="en-US" sz="1600" b="1" dirty="0" smtClean="0">
              <a:solidFill>
                <a:srgbClr val="FF0000"/>
              </a:solidFill>
              <a:latin typeface="微软雅黑" panose="020B0503020204020204" pitchFamily="34" charset="-122"/>
              <a:ea typeface="微软雅黑" panose="020B0503020204020204" pitchFamily="34" charset="-122"/>
            </a:rPr>
            <a:t>创新</a:t>
          </a:r>
          <a:r>
            <a:rPr lang="zh-CN" altLang="en-US" sz="1600" b="1" dirty="0" smtClean="0">
              <a:solidFill>
                <a:schemeClr val="tx1"/>
              </a:solidFill>
              <a:latin typeface="微软雅黑" panose="020B0503020204020204" pitchFamily="34" charset="-122"/>
              <a:ea typeface="微软雅黑" panose="020B0503020204020204" pitchFamily="34" charset="-122"/>
            </a:rPr>
            <a:t>；受</a:t>
          </a:r>
          <a:r>
            <a:rPr lang="zh-CN" altLang="en-US" sz="1600" b="1" dirty="0" smtClean="0">
              <a:latin typeface="微软雅黑" panose="020B0503020204020204" pitchFamily="34" charset="-122"/>
              <a:ea typeface="微软雅黑" panose="020B0503020204020204" pitchFamily="34" charset="-122"/>
            </a:rPr>
            <a:t>指导者</a:t>
          </a:r>
          <a:r>
            <a:rPr lang="zh-CN" altLang="en-US" sz="1600" b="1" dirty="0" smtClean="0">
              <a:solidFill>
                <a:srgbClr val="FF0000"/>
              </a:solidFill>
              <a:latin typeface="微软雅黑" panose="020B0503020204020204" pitchFamily="34" charset="-122"/>
              <a:ea typeface="微软雅黑" panose="020B0503020204020204" pitchFamily="34" charset="-122"/>
            </a:rPr>
            <a:t>水平影响</a:t>
          </a:r>
          <a:r>
            <a:rPr lang="zh-CN" altLang="en-US" sz="1600" b="1" dirty="0" smtClean="0">
              <a:solidFill>
                <a:schemeClr val="tx1"/>
              </a:solidFill>
              <a:latin typeface="微软雅黑" panose="020B0503020204020204" pitchFamily="34" charset="-122"/>
              <a:ea typeface="微软雅黑" panose="020B0503020204020204" pitchFamily="34" charset="-122"/>
            </a:rPr>
            <a:t>；</a:t>
          </a:r>
          <a:r>
            <a:rPr lang="zh-CN" altLang="en-US" sz="1600" b="1" dirty="0" smtClean="0">
              <a:solidFill>
                <a:srgbClr val="FF0000"/>
              </a:solidFill>
              <a:latin typeface="微软雅黑" panose="020B0503020204020204" pitchFamily="34" charset="-122"/>
              <a:ea typeface="微软雅黑" panose="020B0503020204020204" pitchFamily="34" charset="-122"/>
            </a:rPr>
            <a:t>不良习惯</a:t>
          </a:r>
          <a:r>
            <a:rPr lang="zh-CN" altLang="en-US" sz="1600" b="1" dirty="0" smtClean="0">
              <a:solidFill>
                <a:schemeClr val="tx1"/>
              </a:solidFill>
              <a:latin typeface="微软雅黑" panose="020B0503020204020204" pitchFamily="34" charset="-122"/>
              <a:ea typeface="微软雅黑" panose="020B0503020204020204" pitchFamily="34" charset="-122"/>
            </a:rPr>
            <a:t>；</a:t>
          </a:r>
          <a:r>
            <a:rPr lang="zh-CN" altLang="en-US" sz="1600" b="1" dirty="0" smtClean="0">
              <a:solidFill>
                <a:srgbClr val="FF0000"/>
              </a:solidFill>
              <a:latin typeface="微软雅黑" panose="020B0503020204020204" pitchFamily="34" charset="-122"/>
              <a:ea typeface="微软雅黑" panose="020B0503020204020204" pitchFamily="34" charset="-122"/>
            </a:rPr>
            <a:t>浮于形式</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BB268785-C6EF-44C9-A7CC-DBECBE995E77}" type="parTrans" cxnId="{325261A7-EC7C-403A-86EC-672F0F74CEF3}">
      <dgm:prSet/>
      <dgm:spPr/>
      <dgm:t>
        <a:bodyPr/>
        <a:lstStyle/>
        <a:p>
          <a:endParaRPr lang="zh-CN" altLang="en-US"/>
        </a:p>
      </dgm:t>
    </dgm:pt>
    <dgm:pt modelId="{E275E395-AA5A-4AE6-BA07-D1B0A22E4FA1}" type="sibTrans" cxnId="{325261A7-EC7C-403A-86EC-672F0F74CEF3}">
      <dgm:prSet/>
      <dgm:spPr/>
      <dgm:t>
        <a:bodyPr/>
        <a:lstStyle/>
        <a:p>
          <a:endParaRPr lang="zh-CN" altLang="en-US"/>
        </a:p>
      </dgm:t>
    </dgm:pt>
    <dgm:pt modelId="{4252123A-9F1A-42B2-9282-33EFBC021DA9}">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参与式</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040C4E8-5296-426B-B572-1714EF986DDC}" type="parTrans" cxnId="{5952DB19-60FA-40A9-B7B8-A9BC2C66CC49}">
      <dgm:prSet/>
      <dgm:spPr/>
      <dgm:t>
        <a:bodyPr/>
        <a:lstStyle/>
        <a:p>
          <a:endParaRPr lang="zh-CN" altLang="en-US"/>
        </a:p>
      </dgm:t>
    </dgm:pt>
    <dgm:pt modelId="{9FD29EC2-5C0C-4610-8DF9-447F30B7A8C6}" type="sibTrans" cxnId="{5952DB19-60FA-40A9-B7B8-A9BC2C66CC49}">
      <dgm:prSet/>
      <dgm:spPr/>
      <dgm:t>
        <a:bodyPr/>
        <a:lstStyle/>
        <a:p>
          <a:endParaRPr lang="zh-CN" altLang="en-US"/>
        </a:p>
      </dgm:t>
    </dgm:pt>
    <dgm:pt modelId="{F7BBC7A0-4E1B-42EB-ACB2-FD5FD261B0F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主要方法</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E5C8429B-08B6-431B-88B7-E801DFCCCD52}" type="parTrans" cxnId="{1301BA19-6D9C-475B-9A31-E97AD6E6BDCD}">
      <dgm:prSet/>
      <dgm:spPr/>
      <dgm:t>
        <a:bodyPr/>
        <a:lstStyle/>
        <a:p>
          <a:endParaRPr lang="zh-CN" altLang="en-US"/>
        </a:p>
      </dgm:t>
    </dgm:pt>
    <dgm:pt modelId="{044A9F27-8ED4-4DE9-B283-ECD71E39432E}" type="sibTrans" cxnId="{1301BA19-6D9C-475B-9A31-E97AD6E6BDCD}">
      <dgm:prSet/>
      <dgm:spPr/>
      <dgm:t>
        <a:bodyPr/>
        <a:lstStyle/>
        <a:p>
          <a:endParaRPr lang="zh-CN" altLang="en-US"/>
        </a:p>
      </dgm:t>
    </dgm:pt>
    <dgm:pt modelId="{10CBA3C2-A785-414D-A7BD-DC7FD4DB3003}">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角色扮演法、</a:t>
          </a:r>
          <a:r>
            <a:rPr lang="zh-CN" altLang="en-US" sz="1600" b="1" dirty="0" smtClean="0">
              <a:solidFill>
                <a:srgbClr val="FF0000"/>
              </a:solidFill>
              <a:latin typeface="微软雅黑" panose="020B0503020204020204" pitchFamily="34" charset="-122"/>
              <a:ea typeface="微软雅黑" panose="020B0503020204020204" pitchFamily="34" charset="-122"/>
            </a:rPr>
            <a:t>案例研究法</a:t>
          </a:r>
          <a:r>
            <a:rPr lang="zh-CN" altLang="en-US" sz="1600" b="1" dirty="0" smtClean="0">
              <a:solidFill>
                <a:schemeClr val="tx1"/>
              </a:solidFill>
              <a:latin typeface="微软雅黑" panose="020B0503020204020204" pitchFamily="34" charset="-122"/>
              <a:ea typeface="微软雅黑" panose="020B0503020204020204" pitchFamily="34" charset="-122"/>
            </a:rPr>
            <a:t>、</a:t>
          </a:r>
          <a:r>
            <a:rPr lang="zh-CN" altLang="en-US" sz="1600" b="1" dirty="0" smtClean="0">
              <a:solidFill>
                <a:srgbClr val="FF0000"/>
              </a:solidFill>
              <a:latin typeface="微软雅黑" panose="020B0503020204020204" pitchFamily="34" charset="-122"/>
              <a:ea typeface="微软雅黑" panose="020B0503020204020204" pitchFamily="34" charset="-122"/>
            </a:rPr>
            <a:t>头脑风暴法</a:t>
          </a:r>
          <a:r>
            <a:rPr lang="zh-CN" altLang="en-US" sz="1600" b="1" dirty="0" smtClean="0">
              <a:solidFill>
                <a:schemeClr val="tx1"/>
              </a:solidFill>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游戏法</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42441E92-4490-4BD8-B029-6EC7CA1CF690}" type="parTrans" cxnId="{14F4E25E-C1B1-4944-8448-B10C644C7F9D}">
      <dgm:prSet/>
      <dgm:spPr/>
      <dgm:t>
        <a:bodyPr/>
        <a:lstStyle/>
        <a:p>
          <a:endParaRPr lang="zh-CN" altLang="en-US"/>
        </a:p>
      </dgm:t>
    </dgm:pt>
    <dgm:pt modelId="{824358D4-45AD-485A-BA94-CF05B0D63F62}" type="sibTrans" cxnId="{14F4E25E-C1B1-4944-8448-B10C644C7F9D}">
      <dgm:prSet/>
      <dgm:spPr/>
      <dgm:t>
        <a:bodyPr/>
        <a:lstStyle/>
        <a:p>
          <a:endParaRPr lang="zh-CN" altLang="en-US"/>
        </a:p>
      </dgm:t>
    </dgm:pt>
    <dgm:pt modelId="{32045317-A0EC-496C-8B01-2B94B64BBC0D}">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dirty="0" smtClean="0">
              <a:latin typeface="微软雅黑" panose="020B0503020204020204" pitchFamily="34" charset="-122"/>
              <a:ea typeface="微软雅黑" panose="020B0503020204020204" pitchFamily="34" charset="-122"/>
            </a:rPr>
            <a:t>案例研究法</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DA96E75A-0281-4B9B-AA7B-8C93DA188E94}" type="parTrans" cxnId="{381B3213-07C7-43A0-81F3-49F435ED5F5C}">
      <dgm:prSet/>
      <dgm:spPr/>
      <dgm:t>
        <a:bodyPr/>
        <a:lstStyle/>
        <a:p>
          <a:endParaRPr lang="zh-CN" altLang="en-US"/>
        </a:p>
      </dgm:t>
    </dgm:pt>
    <dgm:pt modelId="{25DF3855-0E46-4DC6-B691-EDC7E55B6B01}" type="sibTrans" cxnId="{381B3213-07C7-43A0-81F3-49F435ED5F5C}">
      <dgm:prSet/>
      <dgm:spPr/>
      <dgm:t>
        <a:bodyPr/>
        <a:lstStyle/>
        <a:p>
          <a:endParaRPr lang="zh-CN" altLang="en-US"/>
        </a:p>
      </dgm:t>
    </dgm:pt>
    <dgm:pt modelId="{6E58396B-2948-4615-81AD-C7F465F83398}">
      <dgm:prSet custT="1"/>
      <dgm:spPr/>
      <dgm:t>
        <a:bodyPr spcFirstLastPara="0" vert="horz" wrap="square" lIns="12700" tIns="12700" rIns="12700" bIns="12700" numCol="1" spcCol="1270" anchor="ctr" anchorCtr="0"/>
        <a:lstStyle/>
        <a:p>
          <a:r>
            <a:rPr lang="zh-CN" altLang="en-US" sz="1600" b="1" dirty="0" smtClean="0">
              <a:solidFill>
                <a:schemeClr val="tx1"/>
              </a:solidFill>
              <a:latin typeface="微软雅黑" panose="020B0503020204020204" pitchFamily="34" charset="-122"/>
              <a:ea typeface="微软雅黑" panose="020B0503020204020204" pitchFamily="34" charset="-122"/>
            </a:rPr>
            <a:t>优点：</a:t>
          </a:r>
          <a:r>
            <a:rPr lang="zh-CN" altLang="en-US" sz="1600" b="1" dirty="0" smtClean="0">
              <a:latin typeface="微软雅黑" panose="020B0503020204020204" pitchFamily="34" charset="-122"/>
              <a:ea typeface="微软雅黑" panose="020B0503020204020204" pitchFamily="34" charset="-122"/>
            </a:rPr>
            <a:t>激发学员的</a:t>
          </a:r>
          <a:r>
            <a:rPr lang="zh-CN" altLang="en-US" sz="1600" b="1" dirty="0" smtClean="0">
              <a:solidFill>
                <a:srgbClr val="FF0000"/>
              </a:solidFill>
              <a:latin typeface="微软雅黑" panose="020B0503020204020204" pitchFamily="34" charset="-122"/>
              <a:ea typeface="微软雅黑" panose="020B0503020204020204" pitchFamily="34" charset="-122"/>
            </a:rPr>
            <a:t>学习积极性；</a:t>
          </a:r>
          <a:r>
            <a:rPr lang="zh-CN" altLang="en-US" sz="1600" b="1" dirty="0" smtClean="0">
              <a:latin typeface="微软雅黑" panose="020B0503020204020204" pitchFamily="34" charset="-122"/>
              <a:ea typeface="微软雅黑" panose="020B0503020204020204" pitchFamily="34" charset="-122"/>
            </a:rPr>
            <a:t>达到</a:t>
          </a:r>
          <a:r>
            <a:rPr lang="zh-CN" altLang="en-US" sz="1600" b="1" dirty="0" smtClean="0">
              <a:solidFill>
                <a:srgbClr val="FF0000"/>
              </a:solidFill>
              <a:latin typeface="微软雅黑" panose="020B0503020204020204" pitchFamily="34" charset="-122"/>
              <a:ea typeface="微软雅黑" panose="020B0503020204020204" pitchFamily="34" charset="-122"/>
            </a:rPr>
            <a:t>交流</a:t>
          </a:r>
          <a:r>
            <a:rPr lang="zh-CN" altLang="en-US" sz="1600" b="1" dirty="0" smtClean="0">
              <a:latin typeface="微软雅黑" panose="020B0503020204020204" pitchFamily="34" charset="-122"/>
              <a:ea typeface="微软雅黑" panose="020B0503020204020204" pitchFamily="34" charset="-122"/>
            </a:rPr>
            <a:t>的目的</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054E9748-A0DC-487C-83F6-AD32383EDDB6}" type="parTrans" cxnId="{576EFF56-2C50-45F3-B86D-30D2AB282DEA}">
      <dgm:prSet/>
      <dgm:spPr/>
      <dgm:t>
        <a:bodyPr/>
        <a:lstStyle/>
        <a:p>
          <a:endParaRPr lang="zh-CN" altLang="en-US"/>
        </a:p>
      </dgm:t>
    </dgm:pt>
    <dgm:pt modelId="{8C61A8CB-4F74-48F1-9B1D-7315F5E939D7}" type="sibTrans" cxnId="{576EFF56-2C50-45F3-B86D-30D2AB282DEA}">
      <dgm:prSet/>
      <dgm:spPr/>
      <dgm:t>
        <a:bodyPr/>
        <a:lstStyle/>
        <a:p>
          <a:endParaRPr lang="zh-CN" altLang="en-US"/>
        </a:p>
      </dgm:t>
    </dgm:pt>
    <dgm:pt modelId="{19DBA3B3-890E-44A2-92EB-50CF01137108}">
      <dgm:prSet custT="1"/>
      <dgm:spPr/>
      <dgm:t>
        <a:bodyPr spcFirstLastPara="0" vert="horz" wrap="square" lIns="12700" tIns="12700" rIns="12700" bIns="12700" numCol="1" spcCol="1270" anchor="ctr" anchorCtr="0"/>
        <a:lstStyle/>
        <a:p>
          <a:r>
            <a:rPr lang="zh-CN" altLang="en-US" sz="1600" b="1" dirty="0" smtClean="0">
              <a:solidFill>
                <a:schemeClr val="tx1"/>
              </a:solidFill>
              <a:latin typeface="微软雅黑" panose="020B0503020204020204" pitchFamily="34" charset="-122"/>
              <a:ea typeface="微软雅黑" panose="020B0503020204020204" pitchFamily="34" charset="-122"/>
            </a:rPr>
            <a:t>缺点：</a:t>
          </a:r>
          <a:r>
            <a:rPr lang="zh-CN" altLang="en-US" sz="1600" b="1" dirty="0" smtClean="0">
              <a:solidFill>
                <a:srgbClr val="FF0000"/>
              </a:solidFill>
              <a:latin typeface="微软雅黑" panose="020B0503020204020204" pitchFamily="34" charset="-122"/>
              <a:ea typeface="微软雅黑" panose="020B0503020204020204" pitchFamily="34" charset="-122"/>
            </a:rPr>
            <a:t>费时间</a:t>
          </a:r>
          <a:r>
            <a:rPr lang="zh-CN" altLang="en-US" sz="1600" b="1" dirty="0" smtClean="0">
              <a:solidFill>
                <a:schemeClr val="tx1"/>
              </a:solidFill>
              <a:latin typeface="微软雅黑" panose="020B0503020204020204" pitchFamily="34" charset="-122"/>
              <a:ea typeface="微软雅黑" panose="020B0503020204020204" pitchFamily="34" charset="-122"/>
            </a:rPr>
            <a:t>（准备费时）</a:t>
          </a:r>
          <a:r>
            <a:rPr lang="zh-CN" altLang="en-US" sz="1600" b="1" dirty="0" smtClean="0">
              <a:solidFill>
                <a:srgbClr val="FF0000"/>
              </a:solidFill>
              <a:latin typeface="微软雅黑" panose="020B0503020204020204" pitchFamily="34" charset="-122"/>
              <a:ea typeface="微软雅黑" panose="020B0503020204020204" pitchFamily="34" charset="-122"/>
            </a:rPr>
            <a:t>、要典型、要求高</a:t>
          </a:r>
          <a:r>
            <a:rPr lang="zh-CN" altLang="en-US" sz="1600" b="1" dirty="0" smtClean="0">
              <a:solidFill>
                <a:schemeClr val="tx1"/>
              </a:solidFill>
              <a:latin typeface="微软雅黑" panose="020B0503020204020204" pitchFamily="34" charset="-122"/>
              <a:ea typeface="微软雅黑" panose="020B0503020204020204" pitchFamily="34" charset="-122"/>
            </a:rPr>
            <a:t>（顾问、学员）</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B7B28730-1209-4A5E-86AF-7D5FF913B28C}" type="parTrans" cxnId="{78998FE9-528A-4121-8882-B2AB135E9440}">
      <dgm:prSet/>
      <dgm:spPr/>
      <dgm:t>
        <a:bodyPr/>
        <a:lstStyle/>
        <a:p>
          <a:endParaRPr lang="zh-CN" altLang="en-US"/>
        </a:p>
      </dgm:t>
    </dgm:pt>
    <dgm:pt modelId="{FB2E090C-ED73-4B06-98DA-3AE837C1623E}" type="sibTrans" cxnId="{78998FE9-528A-4121-8882-B2AB135E9440}">
      <dgm:prSet/>
      <dgm:spPr/>
      <dgm:t>
        <a:bodyPr/>
        <a:lstStyle/>
        <a:p>
          <a:endParaRPr lang="zh-CN" altLang="en-US"/>
        </a:p>
      </dgm:t>
    </dgm:pt>
    <dgm:pt modelId="{F3E3CCE8-DD1E-4F7E-BD2D-89333B6F1159}">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网上培训</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68DC1F52-13F2-4791-A057-90E6A153AB12}" type="parTrans" cxnId="{25546E47-CA5B-4D71-8E9E-6F4EFB2E4964}">
      <dgm:prSet/>
      <dgm:spPr/>
      <dgm:t>
        <a:bodyPr/>
        <a:lstStyle/>
        <a:p>
          <a:endParaRPr lang="zh-CN" altLang="en-US"/>
        </a:p>
      </dgm:t>
    </dgm:pt>
    <dgm:pt modelId="{17F97430-9A94-43F2-9C8A-170C0C56019F}" type="sibTrans" cxnId="{25546E47-CA5B-4D71-8E9E-6F4EFB2E4964}">
      <dgm:prSet/>
      <dgm:spPr/>
      <dgm:t>
        <a:bodyPr/>
        <a:lstStyle/>
        <a:p>
          <a:endParaRPr lang="zh-CN" altLang="en-US"/>
        </a:p>
      </dgm:t>
    </dgm:pt>
    <dgm:pt modelId="{C329A04B-046D-4BA0-AB15-484760FEC30D}">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06053275-1D1C-4142-B628-182E9009FA39}" type="parTrans" cxnId="{86999B9A-27F3-41DC-AEBF-8D068283C3C7}">
      <dgm:prSet/>
      <dgm:spPr/>
      <dgm:t>
        <a:bodyPr/>
        <a:lstStyle/>
        <a:p>
          <a:endParaRPr lang="zh-CN" altLang="en-US"/>
        </a:p>
      </dgm:t>
    </dgm:pt>
    <dgm:pt modelId="{3F16B813-229F-42A5-BFFF-7184934EFE47}" type="sibTrans" cxnId="{86999B9A-27F3-41DC-AEBF-8D068283C3C7}">
      <dgm:prSet/>
      <dgm:spPr/>
      <dgm:t>
        <a:bodyPr/>
        <a:lstStyle/>
        <a:p>
          <a:endParaRPr lang="zh-CN" altLang="en-US"/>
        </a:p>
      </dgm:t>
    </dgm:pt>
    <dgm:pt modelId="{9C15BC68-F462-47A3-8CCE-D472A619279A}">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进程安排也比较</a:t>
          </a:r>
          <a:r>
            <a:rPr lang="zh-CN" altLang="en-US" sz="1600" b="1" dirty="0" smtClean="0">
              <a:solidFill>
                <a:srgbClr val="FF0000"/>
              </a:solidFill>
              <a:latin typeface="微软雅黑" panose="020B0503020204020204" pitchFamily="34" charset="-122"/>
              <a:ea typeface="微软雅黑" panose="020B0503020204020204" pitchFamily="34" charset="-122"/>
            </a:rPr>
            <a:t>灵活</a:t>
          </a:r>
          <a:r>
            <a:rPr lang="zh-CN" altLang="en-US" sz="1600" b="1" dirty="0" smtClean="0">
              <a:latin typeface="微软雅黑" panose="020B0503020204020204" pitchFamily="34" charset="-122"/>
              <a:ea typeface="微软雅黑" panose="020B0503020204020204" pitchFamily="34" charset="-122"/>
            </a:rPr>
            <a:t>，学员可以充分利用空闲时间进行</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CFC65005-556A-412A-A0EC-1106C20199A3}" type="parTrans" cxnId="{CAADAF77-5480-459C-8BF5-26288D7A7229}">
      <dgm:prSet/>
      <dgm:spPr/>
      <dgm:t>
        <a:bodyPr/>
        <a:lstStyle/>
        <a:p>
          <a:endParaRPr lang="zh-CN" altLang="en-US"/>
        </a:p>
      </dgm:t>
    </dgm:pt>
    <dgm:pt modelId="{A077E4AF-BB72-4D35-B0EC-A6AF0A688B35}" type="sibTrans" cxnId="{CAADAF77-5480-459C-8BF5-26288D7A7229}">
      <dgm:prSet/>
      <dgm:spPr/>
      <dgm:t>
        <a:bodyPr/>
        <a:lstStyle/>
        <a:p>
          <a:endParaRPr lang="zh-CN" altLang="en-US"/>
        </a:p>
      </dgm:t>
    </dgm:pt>
    <dgm:pt modelId="{A3065835-5A3D-4C86-9C6A-7E28D7F08248}">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无需召集学员，节省培训</a:t>
          </a:r>
          <a:r>
            <a:rPr lang="zh-CN" altLang="en-US" sz="1600" b="1" dirty="0" smtClean="0">
              <a:solidFill>
                <a:srgbClr val="FF0000"/>
              </a:solidFill>
              <a:latin typeface="微软雅黑" panose="020B0503020204020204" pitchFamily="34" charset="-122"/>
              <a:ea typeface="微软雅黑" panose="020B0503020204020204" pitchFamily="34" charset="-122"/>
            </a:rPr>
            <a:t>费用</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8A8D9A18-4C39-42B7-9F01-F760658A473A}" type="parTrans" cxnId="{B976449A-57D2-4A85-8480-E5EF9E32AA79}">
      <dgm:prSet/>
      <dgm:spPr/>
      <dgm:t>
        <a:bodyPr/>
        <a:lstStyle/>
        <a:p>
          <a:endParaRPr lang="zh-CN" altLang="en-US"/>
        </a:p>
      </dgm:t>
    </dgm:pt>
    <dgm:pt modelId="{BB8C0757-FB49-4F88-A586-73D164D56C50}" type="sibTrans" cxnId="{B976449A-57D2-4A85-8480-E5EF9E32AA79}">
      <dgm:prSet/>
      <dgm:spPr/>
      <dgm:t>
        <a:bodyPr/>
        <a:lstStyle/>
        <a:p>
          <a:endParaRPr lang="zh-CN" altLang="en-US"/>
        </a:p>
      </dgm:t>
    </dgm:pt>
    <dgm:pt modelId="{A1A2A65D-BD5C-4426-9A37-0DD8DB0E7BA0}">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利用网络上大量的影音文件等资源，</a:t>
          </a:r>
          <a:r>
            <a:rPr lang="zh-CN" altLang="en-US" sz="1600" b="1" dirty="0" smtClean="0">
              <a:solidFill>
                <a:srgbClr val="FF0000"/>
              </a:solidFill>
              <a:latin typeface="微软雅黑" panose="020B0503020204020204" pitchFamily="34" charset="-122"/>
              <a:ea typeface="微软雅黑" panose="020B0503020204020204" pitchFamily="34" charset="-122"/>
            </a:rPr>
            <a:t>增强</a:t>
          </a:r>
          <a:r>
            <a:rPr lang="zh-CN" altLang="en-US" sz="1600" b="1" dirty="0" smtClean="0">
              <a:latin typeface="微软雅黑" panose="020B0503020204020204" pitchFamily="34" charset="-122"/>
              <a:ea typeface="微软雅黑" panose="020B0503020204020204" pitchFamily="34" charset="-122"/>
            </a:rPr>
            <a:t>课堂教学的</a:t>
          </a:r>
          <a:r>
            <a:rPr lang="zh-CN" altLang="en-US" sz="1600" b="1" dirty="0" smtClean="0">
              <a:solidFill>
                <a:srgbClr val="FF0000"/>
              </a:solidFill>
              <a:latin typeface="微软雅黑" panose="020B0503020204020204" pitchFamily="34" charset="-122"/>
              <a:ea typeface="微软雅黑" panose="020B0503020204020204" pitchFamily="34" charset="-122"/>
            </a:rPr>
            <a:t>趣味性</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4EF34A24-266F-4F46-B755-836A10E73177}" type="parTrans" cxnId="{74207EE5-53FE-484D-94B1-DF929E3D7047}">
      <dgm:prSet/>
      <dgm:spPr/>
      <dgm:t>
        <a:bodyPr/>
        <a:lstStyle/>
        <a:p>
          <a:endParaRPr lang="zh-CN" altLang="en-US"/>
        </a:p>
      </dgm:t>
    </dgm:pt>
    <dgm:pt modelId="{F0D3129A-7948-44D0-8262-1D4B400D6A48}" type="sibTrans" cxnId="{74207EE5-53FE-484D-94B1-DF929E3D7047}">
      <dgm:prSet/>
      <dgm:spPr/>
      <dgm:t>
        <a:bodyPr/>
        <a:lstStyle/>
        <a:p>
          <a:endParaRPr lang="zh-CN" altLang="en-US"/>
        </a:p>
      </dgm:t>
    </dgm:pt>
    <dgm:pt modelId="{F6692D87-8239-47D6-B197-4686C604B43A}">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更新培训</a:t>
          </a:r>
          <a:r>
            <a:rPr lang="zh-CN" altLang="en-US" sz="1600" b="1" dirty="0" smtClean="0">
              <a:solidFill>
                <a:srgbClr val="FF0000"/>
              </a:solidFill>
              <a:latin typeface="微软雅黑" panose="020B0503020204020204" pitchFamily="34" charset="-122"/>
              <a:ea typeface="微软雅黑" panose="020B0503020204020204" pitchFamily="34" charset="-122"/>
            </a:rPr>
            <a:t>内容及时</a:t>
          </a:r>
          <a:r>
            <a:rPr lang="zh-CN" altLang="en-US" sz="1600" b="1" dirty="0" smtClean="0">
              <a:latin typeface="微软雅黑" panose="020B0503020204020204" pitchFamily="34" charset="-122"/>
              <a:ea typeface="微软雅黑" panose="020B0503020204020204" pitchFamily="34" charset="-122"/>
            </a:rPr>
            <a:t>且成本低</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954AEE2D-63B8-48FF-8125-4D07830CC3D0}" type="parTrans" cxnId="{8B0011C9-D47A-4150-AA02-055BF0BDCB19}">
      <dgm:prSet/>
      <dgm:spPr/>
      <dgm:t>
        <a:bodyPr/>
        <a:lstStyle/>
        <a:p>
          <a:endParaRPr lang="zh-CN" altLang="en-US"/>
        </a:p>
      </dgm:t>
    </dgm:pt>
    <dgm:pt modelId="{0BC59553-D778-40FA-8279-827B01AC8D82}" type="sibTrans" cxnId="{8B0011C9-D47A-4150-AA02-055BF0BDCB19}">
      <dgm:prSet/>
      <dgm:spPr/>
      <dgm:t>
        <a:bodyPr/>
        <a:lstStyle/>
        <a:p>
          <a:endParaRPr lang="zh-CN" altLang="en-US"/>
        </a:p>
      </dgm:t>
    </dgm:pt>
    <dgm:pt modelId="{01B88854-7F0C-4234-9C88-1741A363010A}">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187F8114-6EB2-4D8B-9E03-AB6719DCC802}" type="parTrans" cxnId="{D441A3D1-B4E1-4DBB-80DD-74BF9FAA0E58}">
      <dgm:prSet/>
      <dgm:spPr/>
      <dgm:t>
        <a:bodyPr/>
        <a:lstStyle/>
        <a:p>
          <a:endParaRPr lang="zh-CN" altLang="en-US"/>
        </a:p>
      </dgm:t>
    </dgm:pt>
    <dgm:pt modelId="{91F055A0-593D-48FE-B7D4-7948BC1C3CCB}" type="sibTrans" cxnId="{D441A3D1-B4E1-4DBB-80DD-74BF9FAA0E58}">
      <dgm:prSet/>
      <dgm:spPr/>
      <dgm:t>
        <a:bodyPr/>
        <a:lstStyle/>
        <a:p>
          <a:endParaRPr lang="zh-CN" altLang="en-US"/>
        </a:p>
      </dgm:t>
    </dgm:pt>
    <dgm:pt modelId="{AC0357BC-CB77-4F83-9BB1-3E133EE6781B}">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要求企业</a:t>
          </a:r>
          <a:r>
            <a:rPr lang="zh-CN" altLang="en-US" sz="1600" b="1" dirty="0" smtClean="0">
              <a:solidFill>
                <a:srgbClr val="FF0000"/>
              </a:solidFill>
              <a:latin typeface="微软雅黑" panose="020B0503020204020204" pitchFamily="34" charset="-122"/>
              <a:ea typeface="微软雅黑" panose="020B0503020204020204" pitchFamily="34" charset="-122"/>
            </a:rPr>
            <a:t>建立</a:t>
          </a:r>
          <a:r>
            <a:rPr lang="zh-CN" altLang="en-US" sz="1600" b="1" dirty="0" smtClean="0">
              <a:latin typeface="微软雅黑" panose="020B0503020204020204" pitchFamily="34" charset="-122"/>
              <a:ea typeface="微软雅黑" panose="020B0503020204020204" pitchFamily="34" charset="-122"/>
            </a:rPr>
            <a:t>良好的网络培训</a:t>
          </a:r>
          <a:r>
            <a:rPr lang="zh-CN" altLang="en-US" sz="1600" b="1" dirty="0" smtClean="0">
              <a:solidFill>
                <a:srgbClr val="FF0000"/>
              </a:solidFill>
              <a:latin typeface="微软雅黑" panose="020B0503020204020204" pitchFamily="34" charset="-122"/>
              <a:ea typeface="微软雅黑" panose="020B0503020204020204" pitchFamily="34" charset="-122"/>
            </a:rPr>
            <a:t>系统</a:t>
          </a:r>
          <a:r>
            <a:rPr lang="zh-CN" altLang="en-US" sz="1600" b="1" dirty="0" smtClean="0">
              <a:latin typeface="微软雅黑" panose="020B0503020204020204" pitchFamily="34" charset="-122"/>
              <a:ea typeface="微软雅黑" panose="020B0503020204020204" pitchFamily="34" charset="-122"/>
            </a:rPr>
            <a:t>，这需要</a:t>
          </a:r>
          <a:r>
            <a:rPr lang="zh-CN" altLang="en-US" sz="1600" b="1" dirty="0" smtClean="0">
              <a:solidFill>
                <a:srgbClr val="FF0000"/>
              </a:solidFill>
              <a:latin typeface="微软雅黑" panose="020B0503020204020204" pitchFamily="34" charset="-122"/>
              <a:ea typeface="微软雅黑" panose="020B0503020204020204" pitchFamily="34" charset="-122"/>
            </a:rPr>
            <a:t>大量的培训资金</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DAED8EB0-AFA2-471C-9C81-C1F7D50DB624}" type="parTrans" cxnId="{FD049BFF-C877-4715-89BF-02C8078B4877}">
      <dgm:prSet/>
      <dgm:spPr/>
      <dgm:t>
        <a:bodyPr/>
        <a:lstStyle/>
        <a:p>
          <a:endParaRPr lang="zh-CN" altLang="en-US"/>
        </a:p>
      </dgm:t>
    </dgm:pt>
    <dgm:pt modelId="{AB75D5B9-2E3B-4998-85A7-725A6863FC33}" type="sibTrans" cxnId="{FD049BFF-C877-4715-89BF-02C8078B4877}">
      <dgm:prSet/>
      <dgm:spPr/>
      <dgm:t>
        <a:bodyPr/>
        <a:lstStyle/>
        <a:p>
          <a:endParaRPr lang="zh-CN" altLang="en-US"/>
        </a:p>
      </dgm:t>
    </dgm:pt>
    <dgm:pt modelId="{225D3610-2368-4C40-B54D-61960828DE57}">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某些培训内容并</a:t>
          </a:r>
          <a:r>
            <a:rPr lang="zh-CN" altLang="en-US" sz="1600" b="1" dirty="0" smtClean="0">
              <a:solidFill>
                <a:srgbClr val="FF0000"/>
              </a:solidFill>
              <a:latin typeface="微软雅黑" panose="020B0503020204020204" pitchFamily="34" charset="-122"/>
              <a:ea typeface="微软雅黑" panose="020B0503020204020204" pitchFamily="34" charset="-122"/>
            </a:rPr>
            <a:t>不适用</a:t>
          </a:r>
          <a:r>
            <a:rPr lang="zh-CN" altLang="en-US" sz="1600" b="1" dirty="0" smtClean="0">
              <a:latin typeface="微软雅黑" panose="020B0503020204020204" pitchFamily="34" charset="-122"/>
              <a:ea typeface="微软雅黑" panose="020B0503020204020204" pitchFamily="34" charset="-122"/>
            </a:rPr>
            <a:t>于网上培训方式</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7A9CA033-5D60-46C8-ADA8-4F9F33293364}" type="parTrans" cxnId="{7AB6DAC2-4C52-438C-898C-963620BE3BE6}">
      <dgm:prSet/>
      <dgm:spPr/>
      <dgm:t>
        <a:bodyPr/>
        <a:lstStyle/>
        <a:p>
          <a:endParaRPr lang="zh-CN" altLang="en-US"/>
        </a:p>
      </dgm:t>
    </dgm:pt>
    <dgm:pt modelId="{89C7FDF6-FEC7-4231-B400-A0F429C423DB}" type="sibTrans" cxnId="{7AB6DAC2-4C52-438C-898C-963620BE3BE6}">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30B8774D-27C4-4F81-B260-18AF33967146}" type="pres">
      <dgm:prSet presAssocID="{E252E3F8-9FA1-4E59-97B0-12AC3B494447}" presName="Name64" presStyleLbl="parChTrans1D2" presStyleIdx="0" presStyleCnt="3"/>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0" presStyleCnt="3" custScaleX="225412" custScaleY="51530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0" presStyleCnt="3"/>
      <dgm:spPr/>
      <dgm:t>
        <a:bodyPr/>
        <a:lstStyle/>
        <a:p>
          <a:endParaRPr lang="zh-CN" altLang="en-US"/>
        </a:p>
      </dgm:t>
    </dgm:pt>
    <dgm:pt modelId="{1D9006AF-3332-4443-A026-EB4E23E1C7AA}" type="pres">
      <dgm:prSet presAssocID="{E947FBB4-3BE0-45DB-A5DC-FB9A205115EB}" presName="hierChild4" presStyleCnt="0"/>
      <dgm:spPr/>
    </dgm:pt>
    <dgm:pt modelId="{EC3B2EAB-EE84-4D14-897F-19E687165875}" type="pres">
      <dgm:prSet presAssocID="{41461936-6049-47F4-86A4-C1E4F00F4E36}" presName="Name64" presStyleLbl="parChTrans1D3" presStyleIdx="0" presStyleCnt="7"/>
      <dgm:spPr/>
      <dgm:t>
        <a:bodyPr/>
        <a:lstStyle/>
        <a:p>
          <a:endParaRPr lang="zh-CN" altLang="en-US"/>
        </a:p>
      </dgm:t>
    </dgm:pt>
    <dgm:pt modelId="{C20AEA9B-7969-468E-B31F-20BD62A8259F}" type="pres">
      <dgm:prSet presAssocID="{D32AD3E3-E590-41D1-87FE-DA1F067DA431}" presName="hierRoot2" presStyleCnt="0">
        <dgm:presLayoutVars>
          <dgm:hierBranch val="init"/>
        </dgm:presLayoutVars>
      </dgm:prSet>
      <dgm:spPr/>
    </dgm:pt>
    <dgm:pt modelId="{EB68B3EC-AEE2-44FE-A292-0AEBF68A394A}" type="pres">
      <dgm:prSet presAssocID="{D32AD3E3-E590-41D1-87FE-DA1F067DA431}" presName="rootComposite" presStyleCnt="0"/>
      <dgm:spPr/>
    </dgm:pt>
    <dgm:pt modelId="{A57E605B-AD0D-470A-9225-4FDAAF03246D}" type="pres">
      <dgm:prSet presAssocID="{D32AD3E3-E590-41D1-87FE-DA1F067DA431}" presName="rootText" presStyleLbl="node3" presStyleIdx="0" presStyleCnt="7" custScaleX="225412" custScaleY="283680">
        <dgm:presLayoutVars>
          <dgm:chPref val="3"/>
        </dgm:presLayoutVars>
      </dgm:prSet>
      <dgm:spPr/>
      <dgm:t>
        <a:bodyPr/>
        <a:lstStyle/>
        <a:p>
          <a:endParaRPr lang="zh-CN" altLang="en-US"/>
        </a:p>
      </dgm:t>
    </dgm:pt>
    <dgm:pt modelId="{168F1764-3A6D-47D8-9471-AE907D9EB9CE}" type="pres">
      <dgm:prSet presAssocID="{D32AD3E3-E590-41D1-87FE-DA1F067DA431}" presName="rootConnector" presStyleLbl="node3" presStyleIdx="0" presStyleCnt="7"/>
      <dgm:spPr/>
      <dgm:t>
        <a:bodyPr/>
        <a:lstStyle/>
        <a:p>
          <a:endParaRPr lang="zh-CN" altLang="en-US"/>
        </a:p>
      </dgm:t>
    </dgm:pt>
    <dgm:pt modelId="{AF65A6C4-FC2A-4BDC-9AB0-C102CBEE42FF}" type="pres">
      <dgm:prSet presAssocID="{D32AD3E3-E590-41D1-87FE-DA1F067DA431}" presName="hierChild4" presStyleCnt="0"/>
      <dgm:spPr/>
    </dgm:pt>
    <dgm:pt modelId="{8AA5427B-774D-4D6A-A60A-F9DB8309C24F}" type="pres">
      <dgm:prSet presAssocID="{1E6A8165-1858-42EA-8994-CDC0FDC20045}" presName="Name64" presStyleLbl="parChTrans1D4" presStyleIdx="0" presStyleCnt="13"/>
      <dgm:spPr/>
      <dgm:t>
        <a:bodyPr/>
        <a:lstStyle/>
        <a:p>
          <a:endParaRPr lang="zh-CN" altLang="en-US"/>
        </a:p>
      </dgm:t>
    </dgm:pt>
    <dgm:pt modelId="{E8B2486A-A1A4-430A-950F-44C69286378E}" type="pres">
      <dgm:prSet presAssocID="{90C4DDC8-FE93-4C01-9354-58976516B853}" presName="hierRoot2" presStyleCnt="0">
        <dgm:presLayoutVars>
          <dgm:hierBranch val="init"/>
        </dgm:presLayoutVars>
      </dgm:prSet>
      <dgm:spPr/>
    </dgm:pt>
    <dgm:pt modelId="{28E498EA-92FE-43E2-B67C-E92B867DD0CE}" type="pres">
      <dgm:prSet presAssocID="{90C4DDC8-FE93-4C01-9354-58976516B853}" presName="rootComposite" presStyleCnt="0"/>
      <dgm:spPr/>
    </dgm:pt>
    <dgm:pt modelId="{B36FC44F-C195-490C-8118-418AEE16F885}" type="pres">
      <dgm:prSet presAssocID="{90C4DDC8-FE93-4C01-9354-58976516B853}" presName="rootText" presStyleLbl="node4" presStyleIdx="0" presStyleCnt="13" custScaleX="1116927" custScaleY="201413">
        <dgm:presLayoutVars>
          <dgm:chPref val="3"/>
        </dgm:presLayoutVars>
      </dgm:prSet>
      <dgm:spPr/>
      <dgm:t>
        <a:bodyPr/>
        <a:lstStyle/>
        <a:p>
          <a:endParaRPr lang="zh-CN" altLang="en-US"/>
        </a:p>
      </dgm:t>
    </dgm:pt>
    <dgm:pt modelId="{FD888786-B575-4980-ADFE-0C4E94844340}" type="pres">
      <dgm:prSet presAssocID="{90C4DDC8-FE93-4C01-9354-58976516B853}" presName="rootConnector" presStyleLbl="node4" presStyleIdx="0" presStyleCnt="13"/>
      <dgm:spPr/>
      <dgm:t>
        <a:bodyPr/>
        <a:lstStyle/>
        <a:p>
          <a:endParaRPr lang="zh-CN" altLang="en-US"/>
        </a:p>
      </dgm:t>
    </dgm:pt>
    <dgm:pt modelId="{69647B70-3C16-4EE5-89BA-FE7783E0D2F8}" type="pres">
      <dgm:prSet presAssocID="{90C4DDC8-FE93-4C01-9354-58976516B853}" presName="hierChild4" presStyleCnt="0"/>
      <dgm:spPr/>
    </dgm:pt>
    <dgm:pt modelId="{5E143561-44FC-4D06-BC4C-770A76523401}" type="pres">
      <dgm:prSet presAssocID="{90C4DDC8-FE93-4C01-9354-58976516B853}" presName="hierChild5" presStyleCnt="0"/>
      <dgm:spPr/>
    </dgm:pt>
    <dgm:pt modelId="{66FD78CE-B648-4143-9E7B-3D3B8204ABD7}" type="pres">
      <dgm:prSet presAssocID="{D32AD3E3-E590-41D1-87FE-DA1F067DA431}" presName="hierChild5" presStyleCnt="0"/>
      <dgm:spPr/>
    </dgm:pt>
    <dgm:pt modelId="{412C6D31-5428-4B1B-96FB-0E00DEA1FAF6}" type="pres">
      <dgm:prSet presAssocID="{DBCAF850-6C8E-41A0-A6DD-E31F8FE610B8}" presName="Name64" presStyleLbl="parChTrans1D3" presStyleIdx="1" presStyleCnt="7"/>
      <dgm:spPr/>
      <dgm:t>
        <a:bodyPr/>
        <a:lstStyle/>
        <a:p>
          <a:endParaRPr lang="zh-CN" altLang="en-US"/>
        </a:p>
      </dgm:t>
    </dgm:pt>
    <dgm:pt modelId="{D25C9B5F-F992-498E-997B-EC99C9D72A15}" type="pres">
      <dgm:prSet presAssocID="{2808221C-0E24-4B36-904F-35D9CE20F090}" presName="hierRoot2" presStyleCnt="0">
        <dgm:presLayoutVars>
          <dgm:hierBranch val="init"/>
        </dgm:presLayoutVars>
      </dgm:prSet>
      <dgm:spPr/>
    </dgm:pt>
    <dgm:pt modelId="{095B3609-DCB2-4D59-A868-F97EB572B466}" type="pres">
      <dgm:prSet presAssocID="{2808221C-0E24-4B36-904F-35D9CE20F090}" presName="rootComposite" presStyleCnt="0"/>
      <dgm:spPr/>
    </dgm:pt>
    <dgm:pt modelId="{213AC507-0678-46F2-83A6-D2152487EBDC}" type="pres">
      <dgm:prSet presAssocID="{2808221C-0E24-4B36-904F-35D9CE20F090}" presName="rootText" presStyleLbl="node3" presStyleIdx="1" presStyleCnt="7" custScaleX="225412" custScaleY="283680">
        <dgm:presLayoutVars>
          <dgm:chPref val="3"/>
        </dgm:presLayoutVars>
      </dgm:prSet>
      <dgm:spPr/>
      <dgm:t>
        <a:bodyPr/>
        <a:lstStyle/>
        <a:p>
          <a:endParaRPr lang="zh-CN" altLang="en-US"/>
        </a:p>
      </dgm:t>
    </dgm:pt>
    <dgm:pt modelId="{808FFEDC-6CC8-4DD6-B11E-4D3963E07B8D}" type="pres">
      <dgm:prSet presAssocID="{2808221C-0E24-4B36-904F-35D9CE20F090}" presName="rootConnector" presStyleLbl="node3" presStyleIdx="1" presStyleCnt="7"/>
      <dgm:spPr/>
      <dgm:t>
        <a:bodyPr/>
        <a:lstStyle/>
        <a:p>
          <a:endParaRPr lang="zh-CN" altLang="en-US"/>
        </a:p>
      </dgm:t>
    </dgm:pt>
    <dgm:pt modelId="{04EC5996-8B85-4AD4-B123-37812FB9581C}" type="pres">
      <dgm:prSet presAssocID="{2808221C-0E24-4B36-904F-35D9CE20F090}" presName="hierChild4" presStyleCnt="0"/>
      <dgm:spPr/>
    </dgm:pt>
    <dgm:pt modelId="{B99AB123-DDF3-4DD8-9ED8-E65B8F359D9B}" type="pres">
      <dgm:prSet presAssocID="{172784AF-0B94-428A-9110-6F4095E449A3}" presName="Name64" presStyleLbl="parChTrans1D4" presStyleIdx="1" presStyleCnt="13"/>
      <dgm:spPr/>
      <dgm:t>
        <a:bodyPr/>
        <a:lstStyle/>
        <a:p>
          <a:endParaRPr lang="zh-CN" altLang="en-US"/>
        </a:p>
      </dgm:t>
    </dgm:pt>
    <dgm:pt modelId="{450BAA8E-E325-437C-BEB5-B607836B1F9F}" type="pres">
      <dgm:prSet presAssocID="{32B92780-ECA3-4BDA-8C6C-DF7E8B1DA783}" presName="hierRoot2" presStyleCnt="0">
        <dgm:presLayoutVars>
          <dgm:hierBranch val="init"/>
        </dgm:presLayoutVars>
      </dgm:prSet>
      <dgm:spPr/>
    </dgm:pt>
    <dgm:pt modelId="{091DA1CA-9606-4EAD-9FC5-8DA47571D397}" type="pres">
      <dgm:prSet presAssocID="{32B92780-ECA3-4BDA-8C6C-DF7E8B1DA783}" presName="rootComposite" presStyleCnt="0"/>
      <dgm:spPr/>
    </dgm:pt>
    <dgm:pt modelId="{036580D6-5134-4187-A159-C84EAE4F484B}" type="pres">
      <dgm:prSet presAssocID="{32B92780-ECA3-4BDA-8C6C-DF7E8B1DA783}" presName="rootText" presStyleLbl="node4" presStyleIdx="1" presStyleCnt="13" custScaleX="1116927" custScaleY="412264">
        <dgm:presLayoutVars>
          <dgm:chPref val="3"/>
        </dgm:presLayoutVars>
      </dgm:prSet>
      <dgm:spPr/>
      <dgm:t>
        <a:bodyPr/>
        <a:lstStyle/>
        <a:p>
          <a:endParaRPr lang="zh-CN" altLang="en-US"/>
        </a:p>
      </dgm:t>
    </dgm:pt>
    <dgm:pt modelId="{9FDA2573-16F3-4A2F-B4CB-7CBC98951119}" type="pres">
      <dgm:prSet presAssocID="{32B92780-ECA3-4BDA-8C6C-DF7E8B1DA783}" presName="rootConnector" presStyleLbl="node4" presStyleIdx="1" presStyleCnt="13"/>
      <dgm:spPr/>
      <dgm:t>
        <a:bodyPr/>
        <a:lstStyle/>
        <a:p>
          <a:endParaRPr lang="zh-CN" altLang="en-US"/>
        </a:p>
      </dgm:t>
    </dgm:pt>
    <dgm:pt modelId="{1E0A3B71-A48A-44FE-898C-CAA52738DD2F}" type="pres">
      <dgm:prSet presAssocID="{32B92780-ECA3-4BDA-8C6C-DF7E8B1DA783}" presName="hierChild4" presStyleCnt="0"/>
      <dgm:spPr/>
    </dgm:pt>
    <dgm:pt modelId="{5F2A6D42-6D79-4D24-AD6F-E09432101D08}" type="pres">
      <dgm:prSet presAssocID="{32B92780-ECA3-4BDA-8C6C-DF7E8B1DA783}" presName="hierChild5" presStyleCnt="0"/>
      <dgm:spPr/>
    </dgm:pt>
    <dgm:pt modelId="{F3F1FD4B-289B-4A9C-959D-17CA45AEECA3}" type="pres">
      <dgm:prSet presAssocID="{2808221C-0E24-4B36-904F-35D9CE20F090}" presName="hierChild5" presStyleCnt="0"/>
      <dgm:spPr/>
    </dgm:pt>
    <dgm:pt modelId="{725F37A0-2332-4A24-8BA1-09C096FC9654}" type="pres">
      <dgm:prSet presAssocID="{20439958-C681-4D33-A6A6-B54AB27CFDA8}" presName="Name64" presStyleLbl="parChTrans1D3" presStyleIdx="2" presStyleCnt="7"/>
      <dgm:spPr/>
      <dgm:t>
        <a:bodyPr/>
        <a:lstStyle/>
        <a:p>
          <a:endParaRPr lang="zh-CN" altLang="en-US"/>
        </a:p>
      </dgm:t>
    </dgm:pt>
    <dgm:pt modelId="{28659FA4-1D00-4D7C-8317-A76AE4B6273F}" type="pres">
      <dgm:prSet presAssocID="{3331C260-8550-403E-87DF-A08BCF29EB02}" presName="hierRoot2" presStyleCnt="0">
        <dgm:presLayoutVars>
          <dgm:hierBranch val="init"/>
        </dgm:presLayoutVars>
      </dgm:prSet>
      <dgm:spPr/>
    </dgm:pt>
    <dgm:pt modelId="{2D37C3E3-0FA1-492E-B12C-0CBF7E14D6E1}" type="pres">
      <dgm:prSet presAssocID="{3331C260-8550-403E-87DF-A08BCF29EB02}" presName="rootComposite" presStyleCnt="0"/>
      <dgm:spPr/>
    </dgm:pt>
    <dgm:pt modelId="{C78C60DB-37F7-4CF0-A880-206FB51B5CD9}" type="pres">
      <dgm:prSet presAssocID="{3331C260-8550-403E-87DF-A08BCF29EB02}" presName="rootText" presStyleLbl="node3" presStyleIdx="2" presStyleCnt="7" custScaleX="225412" custScaleY="430696">
        <dgm:presLayoutVars>
          <dgm:chPref val="3"/>
        </dgm:presLayoutVars>
      </dgm:prSet>
      <dgm:spPr/>
      <dgm:t>
        <a:bodyPr/>
        <a:lstStyle/>
        <a:p>
          <a:endParaRPr lang="zh-CN" altLang="en-US"/>
        </a:p>
      </dgm:t>
    </dgm:pt>
    <dgm:pt modelId="{539D5A6D-656C-42E0-98B4-4FC7AD0BD3FA}" type="pres">
      <dgm:prSet presAssocID="{3331C260-8550-403E-87DF-A08BCF29EB02}" presName="rootConnector" presStyleLbl="node3" presStyleIdx="2" presStyleCnt="7"/>
      <dgm:spPr/>
      <dgm:t>
        <a:bodyPr/>
        <a:lstStyle/>
        <a:p>
          <a:endParaRPr lang="zh-CN" altLang="en-US"/>
        </a:p>
      </dgm:t>
    </dgm:pt>
    <dgm:pt modelId="{CBE8BFAF-829E-4BE3-A588-FE41BC114D7A}" type="pres">
      <dgm:prSet presAssocID="{3331C260-8550-403E-87DF-A08BCF29EB02}" presName="hierChild4" presStyleCnt="0"/>
      <dgm:spPr/>
    </dgm:pt>
    <dgm:pt modelId="{BEE703DE-45F2-4442-9E75-ED269DDA2534}" type="pres">
      <dgm:prSet presAssocID="{7755E4F4-5396-4FE2-8D72-6F7BE5C7718A}" presName="Name64" presStyleLbl="parChTrans1D4" presStyleIdx="2" presStyleCnt="13"/>
      <dgm:spPr/>
      <dgm:t>
        <a:bodyPr/>
        <a:lstStyle/>
        <a:p>
          <a:endParaRPr lang="zh-CN" altLang="en-US"/>
        </a:p>
      </dgm:t>
    </dgm:pt>
    <dgm:pt modelId="{1FF2489C-6483-4671-8483-35A544CFABA9}" type="pres">
      <dgm:prSet presAssocID="{A3C209C3-3CDE-498B-B6FA-24E330E3383B}" presName="hierRoot2" presStyleCnt="0">
        <dgm:presLayoutVars>
          <dgm:hierBranch val="init"/>
        </dgm:presLayoutVars>
      </dgm:prSet>
      <dgm:spPr/>
    </dgm:pt>
    <dgm:pt modelId="{8E677B93-65D3-4226-B2FB-CB6FE51CF583}" type="pres">
      <dgm:prSet presAssocID="{A3C209C3-3CDE-498B-B6FA-24E330E3383B}" presName="rootComposite" presStyleCnt="0"/>
      <dgm:spPr/>
    </dgm:pt>
    <dgm:pt modelId="{BCF16290-0271-4A39-83BC-BD9B465F0911}" type="pres">
      <dgm:prSet presAssocID="{A3C209C3-3CDE-498B-B6FA-24E330E3383B}" presName="rootText" presStyleLbl="node4" presStyleIdx="2" presStyleCnt="13" custScaleX="1116927" custScaleY="201413">
        <dgm:presLayoutVars>
          <dgm:chPref val="3"/>
        </dgm:presLayoutVars>
      </dgm:prSet>
      <dgm:spPr/>
      <dgm:t>
        <a:bodyPr/>
        <a:lstStyle/>
        <a:p>
          <a:endParaRPr lang="zh-CN" altLang="en-US"/>
        </a:p>
      </dgm:t>
    </dgm:pt>
    <dgm:pt modelId="{F652EE89-7C6B-4053-8195-6F65163871BC}" type="pres">
      <dgm:prSet presAssocID="{A3C209C3-3CDE-498B-B6FA-24E330E3383B}" presName="rootConnector" presStyleLbl="node4" presStyleIdx="2" presStyleCnt="13"/>
      <dgm:spPr/>
      <dgm:t>
        <a:bodyPr/>
        <a:lstStyle/>
        <a:p>
          <a:endParaRPr lang="zh-CN" altLang="en-US"/>
        </a:p>
      </dgm:t>
    </dgm:pt>
    <dgm:pt modelId="{21397792-FE5E-42E4-AAE9-E9DDB21F8108}" type="pres">
      <dgm:prSet presAssocID="{A3C209C3-3CDE-498B-B6FA-24E330E3383B}" presName="hierChild4" presStyleCnt="0"/>
      <dgm:spPr/>
    </dgm:pt>
    <dgm:pt modelId="{BB8BDA78-E9A8-4E45-9CBD-DC8D0321CB9F}" type="pres">
      <dgm:prSet presAssocID="{A3C209C3-3CDE-498B-B6FA-24E330E3383B}" presName="hierChild5" presStyleCnt="0"/>
      <dgm:spPr/>
    </dgm:pt>
    <dgm:pt modelId="{55D40CBA-29DC-4855-BF7D-A51F9F38C0A8}" type="pres">
      <dgm:prSet presAssocID="{BB268785-C6EF-44C9-A7CC-DBECBE995E77}" presName="Name64" presStyleLbl="parChTrans1D4" presStyleIdx="3" presStyleCnt="13"/>
      <dgm:spPr/>
    </dgm:pt>
    <dgm:pt modelId="{AB2FF19A-5063-4AED-A9B5-D382988CC743}" type="pres">
      <dgm:prSet presAssocID="{BAAE57AE-81BA-4BEA-A95B-961A67F0C20A}" presName="hierRoot2" presStyleCnt="0">
        <dgm:presLayoutVars>
          <dgm:hierBranch val="init"/>
        </dgm:presLayoutVars>
      </dgm:prSet>
      <dgm:spPr/>
    </dgm:pt>
    <dgm:pt modelId="{8C0E1F4A-C57E-48BB-B16A-0A8E37718941}" type="pres">
      <dgm:prSet presAssocID="{BAAE57AE-81BA-4BEA-A95B-961A67F0C20A}" presName="rootComposite" presStyleCnt="0"/>
      <dgm:spPr/>
    </dgm:pt>
    <dgm:pt modelId="{42D25168-251D-414C-BE64-A1C2ED414B3E}" type="pres">
      <dgm:prSet presAssocID="{BAAE57AE-81BA-4BEA-A95B-961A67F0C20A}" presName="rootText" presStyleLbl="node4" presStyleIdx="3" presStyleCnt="13" custScaleX="1116927" custScaleY="201413">
        <dgm:presLayoutVars>
          <dgm:chPref val="3"/>
        </dgm:presLayoutVars>
      </dgm:prSet>
      <dgm:spPr/>
      <dgm:t>
        <a:bodyPr/>
        <a:lstStyle/>
        <a:p>
          <a:endParaRPr lang="zh-CN" altLang="en-US"/>
        </a:p>
      </dgm:t>
    </dgm:pt>
    <dgm:pt modelId="{6E36FD23-6AEC-4758-BEBE-53DFF0E15E32}" type="pres">
      <dgm:prSet presAssocID="{BAAE57AE-81BA-4BEA-A95B-961A67F0C20A}" presName="rootConnector" presStyleLbl="node4" presStyleIdx="3" presStyleCnt="13"/>
      <dgm:spPr/>
      <dgm:t>
        <a:bodyPr/>
        <a:lstStyle/>
        <a:p>
          <a:endParaRPr lang="zh-CN" altLang="en-US"/>
        </a:p>
      </dgm:t>
    </dgm:pt>
    <dgm:pt modelId="{A09EFF8C-B464-4D46-B0E4-12D4E0E6C49E}" type="pres">
      <dgm:prSet presAssocID="{BAAE57AE-81BA-4BEA-A95B-961A67F0C20A}" presName="hierChild4" presStyleCnt="0"/>
      <dgm:spPr/>
    </dgm:pt>
    <dgm:pt modelId="{8E568A0A-D2D3-4B74-AC1C-3FD656F0BCB6}" type="pres">
      <dgm:prSet presAssocID="{BAAE57AE-81BA-4BEA-A95B-961A67F0C20A}" presName="hierChild5" presStyleCnt="0"/>
      <dgm:spPr/>
    </dgm:pt>
    <dgm:pt modelId="{3CBCFEF5-6161-4AFA-8E16-6D5F63002D2D}" type="pres">
      <dgm:prSet presAssocID="{3331C260-8550-403E-87DF-A08BCF29EB02}" presName="hierChild5" presStyleCnt="0"/>
      <dgm:spPr/>
    </dgm:pt>
    <dgm:pt modelId="{CC6AB867-02EF-413E-AF71-819A23D69166}" type="pres">
      <dgm:prSet presAssocID="{E947FBB4-3BE0-45DB-A5DC-FB9A205115EB}" presName="hierChild5" presStyleCnt="0"/>
      <dgm:spPr/>
    </dgm:pt>
    <dgm:pt modelId="{87A415FF-6FC5-4CD7-812C-4926375DCC65}" type="pres">
      <dgm:prSet presAssocID="{E040C4E8-5296-426B-B572-1714EF986DDC}" presName="Name64" presStyleLbl="parChTrans1D2" presStyleIdx="1" presStyleCnt="3"/>
      <dgm:spPr/>
    </dgm:pt>
    <dgm:pt modelId="{AB97C45A-810E-4D2E-921E-3C2655E423E7}" type="pres">
      <dgm:prSet presAssocID="{4252123A-9F1A-42B2-9282-33EFBC021DA9}" presName="hierRoot2" presStyleCnt="0">
        <dgm:presLayoutVars>
          <dgm:hierBranch val="init"/>
        </dgm:presLayoutVars>
      </dgm:prSet>
      <dgm:spPr/>
    </dgm:pt>
    <dgm:pt modelId="{B966212C-495D-4F8A-8438-6CC2FA56A8A8}" type="pres">
      <dgm:prSet presAssocID="{4252123A-9F1A-42B2-9282-33EFBC021DA9}" presName="rootComposite" presStyleCnt="0"/>
      <dgm:spPr/>
    </dgm:pt>
    <dgm:pt modelId="{DEDAEA48-1B73-4029-A343-220322ADE605}" type="pres">
      <dgm:prSet presAssocID="{4252123A-9F1A-42B2-9282-33EFBC021DA9}" presName="rootText" presStyleLbl="node2" presStyleIdx="1" presStyleCnt="3" custScaleX="225412" custScaleY="515300">
        <dgm:presLayoutVars>
          <dgm:chPref val="3"/>
        </dgm:presLayoutVars>
      </dgm:prSet>
      <dgm:spPr/>
      <dgm:t>
        <a:bodyPr/>
        <a:lstStyle/>
        <a:p>
          <a:endParaRPr lang="zh-CN" altLang="en-US"/>
        </a:p>
      </dgm:t>
    </dgm:pt>
    <dgm:pt modelId="{640A4511-3B74-4987-9964-736C080ED8F0}" type="pres">
      <dgm:prSet presAssocID="{4252123A-9F1A-42B2-9282-33EFBC021DA9}" presName="rootConnector" presStyleLbl="node2" presStyleIdx="1" presStyleCnt="3"/>
      <dgm:spPr/>
      <dgm:t>
        <a:bodyPr/>
        <a:lstStyle/>
        <a:p>
          <a:endParaRPr lang="zh-CN" altLang="en-US"/>
        </a:p>
      </dgm:t>
    </dgm:pt>
    <dgm:pt modelId="{6DAE984D-2EAE-4286-B446-901F9A74EE08}" type="pres">
      <dgm:prSet presAssocID="{4252123A-9F1A-42B2-9282-33EFBC021DA9}" presName="hierChild4" presStyleCnt="0"/>
      <dgm:spPr/>
    </dgm:pt>
    <dgm:pt modelId="{5160CB69-5EC3-4B4D-A564-4EE12D15E641}" type="pres">
      <dgm:prSet presAssocID="{E5C8429B-08B6-431B-88B7-E801DFCCCD52}" presName="Name64" presStyleLbl="parChTrans1D3" presStyleIdx="3" presStyleCnt="7"/>
      <dgm:spPr/>
    </dgm:pt>
    <dgm:pt modelId="{534C12FC-B354-4CC2-9C73-1F330DB92235}" type="pres">
      <dgm:prSet presAssocID="{F7BBC7A0-4E1B-42EB-ACB2-FD5FD261B0FB}" presName="hierRoot2" presStyleCnt="0">
        <dgm:presLayoutVars>
          <dgm:hierBranch val="init"/>
        </dgm:presLayoutVars>
      </dgm:prSet>
      <dgm:spPr/>
    </dgm:pt>
    <dgm:pt modelId="{10994846-2927-4882-A933-331C3DD8F646}" type="pres">
      <dgm:prSet presAssocID="{F7BBC7A0-4E1B-42EB-ACB2-FD5FD261B0FB}" presName="rootComposite" presStyleCnt="0"/>
      <dgm:spPr/>
    </dgm:pt>
    <dgm:pt modelId="{F44FF623-A176-4C04-8D8B-4D4BA55DE409}" type="pres">
      <dgm:prSet presAssocID="{F7BBC7A0-4E1B-42EB-ACB2-FD5FD261B0FB}" presName="rootText" presStyleLbl="node3" presStyleIdx="3" presStyleCnt="7" custScaleX="225412" custScaleY="283680">
        <dgm:presLayoutVars>
          <dgm:chPref val="3"/>
        </dgm:presLayoutVars>
      </dgm:prSet>
      <dgm:spPr/>
      <dgm:t>
        <a:bodyPr/>
        <a:lstStyle/>
        <a:p>
          <a:endParaRPr lang="zh-CN" altLang="en-US"/>
        </a:p>
      </dgm:t>
    </dgm:pt>
    <dgm:pt modelId="{C7753859-8DFF-4180-9FA0-151D59874D38}" type="pres">
      <dgm:prSet presAssocID="{F7BBC7A0-4E1B-42EB-ACB2-FD5FD261B0FB}" presName="rootConnector" presStyleLbl="node3" presStyleIdx="3" presStyleCnt="7"/>
      <dgm:spPr/>
      <dgm:t>
        <a:bodyPr/>
        <a:lstStyle/>
        <a:p>
          <a:endParaRPr lang="zh-CN" altLang="en-US"/>
        </a:p>
      </dgm:t>
    </dgm:pt>
    <dgm:pt modelId="{AF510563-A414-4102-A5F3-89BFFE2D7EC7}" type="pres">
      <dgm:prSet presAssocID="{F7BBC7A0-4E1B-42EB-ACB2-FD5FD261B0FB}" presName="hierChild4" presStyleCnt="0"/>
      <dgm:spPr/>
    </dgm:pt>
    <dgm:pt modelId="{CF7C17F2-A121-4303-9BC8-4EE94AE82526}" type="pres">
      <dgm:prSet presAssocID="{42441E92-4490-4BD8-B029-6EC7CA1CF690}" presName="Name64" presStyleLbl="parChTrans1D4" presStyleIdx="4" presStyleCnt="13"/>
      <dgm:spPr/>
    </dgm:pt>
    <dgm:pt modelId="{0C309751-9377-4091-97D2-8FEEA6C4F1EE}" type="pres">
      <dgm:prSet presAssocID="{10CBA3C2-A785-414D-A7BD-DC7FD4DB3003}" presName="hierRoot2" presStyleCnt="0">
        <dgm:presLayoutVars>
          <dgm:hierBranch val="init"/>
        </dgm:presLayoutVars>
      </dgm:prSet>
      <dgm:spPr/>
    </dgm:pt>
    <dgm:pt modelId="{97E5F9A5-15E0-47AC-A45B-9042B87CE513}" type="pres">
      <dgm:prSet presAssocID="{10CBA3C2-A785-414D-A7BD-DC7FD4DB3003}" presName="rootComposite" presStyleCnt="0"/>
      <dgm:spPr/>
    </dgm:pt>
    <dgm:pt modelId="{065D6CC6-B130-4656-B206-E99427C2AF22}" type="pres">
      <dgm:prSet presAssocID="{10CBA3C2-A785-414D-A7BD-DC7FD4DB3003}" presName="rootText" presStyleLbl="node4" presStyleIdx="4" presStyleCnt="13" custScaleX="1116927" custScaleY="201413">
        <dgm:presLayoutVars>
          <dgm:chPref val="3"/>
        </dgm:presLayoutVars>
      </dgm:prSet>
      <dgm:spPr/>
      <dgm:t>
        <a:bodyPr/>
        <a:lstStyle/>
        <a:p>
          <a:endParaRPr lang="zh-CN" altLang="en-US"/>
        </a:p>
      </dgm:t>
    </dgm:pt>
    <dgm:pt modelId="{1A54D959-5786-41D6-B761-31BEB3C3A4BE}" type="pres">
      <dgm:prSet presAssocID="{10CBA3C2-A785-414D-A7BD-DC7FD4DB3003}" presName="rootConnector" presStyleLbl="node4" presStyleIdx="4" presStyleCnt="13"/>
      <dgm:spPr/>
      <dgm:t>
        <a:bodyPr/>
        <a:lstStyle/>
        <a:p>
          <a:endParaRPr lang="zh-CN" altLang="en-US"/>
        </a:p>
      </dgm:t>
    </dgm:pt>
    <dgm:pt modelId="{6E739067-5CE9-47CA-BE1F-C6BFF52C86E0}" type="pres">
      <dgm:prSet presAssocID="{10CBA3C2-A785-414D-A7BD-DC7FD4DB3003}" presName="hierChild4" presStyleCnt="0"/>
      <dgm:spPr/>
    </dgm:pt>
    <dgm:pt modelId="{0A9CE2B6-6EE8-4A90-B6B8-CD2E0A12C22A}" type="pres">
      <dgm:prSet presAssocID="{10CBA3C2-A785-414D-A7BD-DC7FD4DB3003}" presName="hierChild5" presStyleCnt="0"/>
      <dgm:spPr/>
    </dgm:pt>
    <dgm:pt modelId="{449357D4-16DE-4CC5-8818-54C62D2DFED4}" type="pres">
      <dgm:prSet presAssocID="{F7BBC7A0-4E1B-42EB-ACB2-FD5FD261B0FB}" presName="hierChild5" presStyleCnt="0"/>
      <dgm:spPr/>
    </dgm:pt>
    <dgm:pt modelId="{826DE320-86EC-4A00-8358-83A333C6710F}" type="pres">
      <dgm:prSet presAssocID="{DA96E75A-0281-4B9B-AA7B-8C93DA188E94}" presName="Name64" presStyleLbl="parChTrans1D3" presStyleIdx="4" presStyleCnt="7"/>
      <dgm:spPr/>
    </dgm:pt>
    <dgm:pt modelId="{19021542-B877-4D1E-AD43-64796E2E47A5}" type="pres">
      <dgm:prSet presAssocID="{32045317-A0EC-496C-8B01-2B94B64BBC0D}" presName="hierRoot2" presStyleCnt="0">
        <dgm:presLayoutVars>
          <dgm:hierBranch val="init"/>
        </dgm:presLayoutVars>
      </dgm:prSet>
      <dgm:spPr/>
    </dgm:pt>
    <dgm:pt modelId="{F1E9DD99-7A2E-4564-AD6A-BAA118F67C06}" type="pres">
      <dgm:prSet presAssocID="{32045317-A0EC-496C-8B01-2B94B64BBC0D}" presName="rootComposite" presStyleCnt="0"/>
      <dgm:spPr/>
    </dgm:pt>
    <dgm:pt modelId="{7DC7D7AF-687F-40D3-87E4-7DBD634E52B4}" type="pres">
      <dgm:prSet presAssocID="{32045317-A0EC-496C-8B01-2B94B64BBC0D}" presName="rootText" presStyleLbl="node3" presStyleIdx="4" presStyleCnt="7" custScaleX="225412" custScaleY="430696">
        <dgm:presLayoutVars>
          <dgm:chPref val="3"/>
        </dgm:presLayoutVars>
      </dgm:prSet>
      <dgm:spPr/>
      <dgm:t>
        <a:bodyPr/>
        <a:lstStyle/>
        <a:p>
          <a:endParaRPr lang="zh-CN" altLang="en-US"/>
        </a:p>
      </dgm:t>
    </dgm:pt>
    <dgm:pt modelId="{2096F3C7-361F-4D7B-A1EA-37859129C3B4}" type="pres">
      <dgm:prSet presAssocID="{32045317-A0EC-496C-8B01-2B94B64BBC0D}" presName="rootConnector" presStyleLbl="node3" presStyleIdx="4" presStyleCnt="7"/>
      <dgm:spPr/>
      <dgm:t>
        <a:bodyPr/>
        <a:lstStyle/>
        <a:p>
          <a:endParaRPr lang="zh-CN" altLang="en-US"/>
        </a:p>
      </dgm:t>
    </dgm:pt>
    <dgm:pt modelId="{5F9F8F9A-8B5B-4C19-8EBE-F8920F39F7FF}" type="pres">
      <dgm:prSet presAssocID="{32045317-A0EC-496C-8B01-2B94B64BBC0D}" presName="hierChild4" presStyleCnt="0"/>
      <dgm:spPr/>
    </dgm:pt>
    <dgm:pt modelId="{A56A8B56-A6C5-4799-9535-B368ADF8937E}" type="pres">
      <dgm:prSet presAssocID="{054E9748-A0DC-487C-83F6-AD32383EDDB6}" presName="Name64" presStyleLbl="parChTrans1D4" presStyleIdx="5" presStyleCnt="13"/>
      <dgm:spPr/>
    </dgm:pt>
    <dgm:pt modelId="{044BC277-A4D6-42BE-9474-D0B30F99BC60}" type="pres">
      <dgm:prSet presAssocID="{6E58396B-2948-4615-81AD-C7F465F83398}" presName="hierRoot2" presStyleCnt="0">
        <dgm:presLayoutVars>
          <dgm:hierBranch val="init"/>
        </dgm:presLayoutVars>
      </dgm:prSet>
      <dgm:spPr/>
    </dgm:pt>
    <dgm:pt modelId="{5F9740FF-2216-4C26-B11A-41DFCA1751E6}" type="pres">
      <dgm:prSet presAssocID="{6E58396B-2948-4615-81AD-C7F465F83398}" presName="rootComposite" presStyleCnt="0"/>
      <dgm:spPr/>
    </dgm:pt>
    <dgm:pt modelId="{1A5BD448-8175-4802-ADBF-04ABA183ECA3}" type="pres">
      <dgm:prSet presAssocID="{6E58396B-2948-4615-81AD-C7F465F83398}" presName="rootText" presStyleLbl="node4" presStyleIdx="5" presStyleCnt="13" custScaleX="1116927" custScaleY="201413">
        <dgm:presLayoutVars>
          <dgm:chPref val="3"/>
        </dgm:presLayoutVars>
      </dgm:prSet>
      <dgm:spPr/>
      <dgm:t>
        <a:bodyPr/>
        <a:lstStyle/>
        <a:p>
          <a:endParaRPr lang="zh-CN" altLang="en-US"/>
        </a:p>
      </dgm:t>
    </dgm:pt>
    <dgm:pt modelId="{9846D170-B4AB-4C2B-B22A-60C6A8B57225}" type="pres">
      <dgm:prSet presAssocID="{6E58396B-2948-4615-81AD-C7F465F83398}" presName="rootConnector" presStyleLbl="node4" presStyleIdx="5" presStyleCnt="13"/>
      <dgm:spPr/>
      <dgm:t>
        <a:bodyPr/>
        <a:lstStyle/>
        <a:p>
          <a:endParaRPr lang="zh-CN" altLang="en-US"/>
        </a:p>
      </dgm:t>
    </dgm:pt>
    <dgm:pt modelId="{3645D7CA-0658-4A9D-B1B6-79CD196075B8}" type="pres">
      <dgm:prSet presAssocID="{6E58396B-2948-4615-81AD-C7F465F83398}" presName="hierChild4" presStyleCnt="0"/>
      <dgm:spPr/>
    </dgm:pt>
    <dgm:pt modelId="{7BD87A39-434B-4C25-A9D3-07659383DEEC}" type="pres">
      <dgm:prSet presAssocID="{6E58396B-2948-4615-81AD-C7F465F83398}" presName="hierChild5" presStyleCnt="0"/>
      <dgm:spPr/>
    </dgm:pt>
    <dgm:pt modelId="{A30C3F75-B72B-44E1-9972-2A00CB5C5E77}" type="pres">
      <dgm:prSet presAssocID="{B7B28730-1209-4A5E-86AF-7D5FF913B28C}" presName="Name64" presStyleLbl="parChTrans1D4" presStyleIdx="6" presStyleCnt="13"/>
      <dgm:spPr/>
    </dgm:pt>
    <dgm:pt modelId="{5739A959-9319-42EA-B83D-AB21DD04AEF6}" type="pres">
      <dgm:prSet presAssocID="{19DBA3B3-890E-44A2-92EB-50CF01137108}" presName="hierRoot2" presStyleCnt="0">
        <dgm:presLayoutVars>
          <dgm:hierBranch val="init"/>
        </dgm:presLayoutVars>
      </dgm:prSet>
      <dgm:spPr/>
    </dgm:pt>
    <dgm:pt modelId="{D1565776-EA04-492B-9E1C-2B55ADFAE0C7}" type="pres">
      <dgm:prSet presAssocID="{19DBA3B3-890E-44A2-92EB-50CF01137108}" presName="rootComposite" presStyleCnt="0"/>
      <dgm:spPr/>
    </dgm:pt>
    <dgm:pt modelId="{FFCB598D-C484-46D3-8DB5-2BE79E0FDA37}" type="pres">
      <dgm:prSet presAssocID="{19DBA3B3-890E-44A2-92EB-50CF01137108}" presName="rootText" presStyleLbl="node4" presStyleIdx="6" presStyleCnt="13" custScaleX="1116927" custScaleY="201413">
        <dgm:presLayoutVars>
          <dgm:chPref val="3"/>
        </dgm:presLayoutVars>
      </dgm:prSet>
      <dgm:spPr/>
      <dgm:t>
        <a:bodyPr/>
        <a:lstStyle/>
        <a:p>
          <a:endParaRPr lang="zh-CN" altLang="en-US"/>
        </a:p>
      </dgm:t>
    </dgm:pt>
    <dgm:pt modelId="{32706FF3-602D-4F7B-8BA0-CDC069188FAB}" type="pres">
      <dgm:prSet presAssocID="{19DBA3B3-890E-44A2-92EB-50CF01137108}" presName="rootConnector" presStyleLbl="node4" presStyleIdx="6" presStyleCnt="13"/>
      <dgm:spPr/>
      <dgm:t>
        <a:bodyPr/>
        <a:lstStyle/>
        <a:p>
          <a:endParaRPr lang="zh-CN" altLang="en-US"/>
        </a:p>
      </dgm:t>
    </dgm:pt>
    <dgm:pt modelId="{922D90E3-06AF-48CF-8FFA-01434F2B00ED}" type="pres">
      <dgm:prSet presAssocID="{19DBA3B3-890E-44A2-92EB-50CF01137108}" presName="hierChild4" presStyleCnt="0"/>
      <dgm:spPr/>
    </dgm:pt>
    <dgm:pt modelId="{394EC877-0C35-4F53-8B85-0D98A847972F}" type="pres">
      <dgm:prSet presAssocID="{19DBA3B3-890E-44A2-92EB-50CF01137108}" presName="hierChild5" presStyleCnt="0"/>
      <dgm:spPr/>
    </dgm:pt>
    <dgm:pt modelId="{65269B69-5E90-4C4E-9BB0-95D5C5756E3A}" type="pres">
      <dgm:prSet presAssocID="{32045317-A0EC-496C-8B01-2B94B64BBC0D}" presName="hierChild5" presStyleCnt="0"/>
      <dgm:spPr/>
    </dgm:pt>
    <dgm:pt modelId="{319910E2-B2B3-4312-8BA3-BE66290A68E4}" type="pres">
      <dgm:prSet presAssocID="{4252123A-9F1A-42B2-9282-33EFBC021DA9}" presName="hierChild5" presStyleCnt="0"/>
      <dgm:spPr/>
    </dgm:pt>
    <dgm:pt modelId="{9E275BCF-9C9B-48C8-83F7-33FB6C84BE08}" type="pres">
      <dgm:prSet presAssocID="{68DC1F52-13F2-4791-A057-90E6A153AB12}" presName="Name64" presStyleLbl="parChTrans1D2" presStyleIdx="2" presStyleCnt="3"/>
      <dgm:spPr/>
    </dgm:pt>
    <dgm:pt modelId="{B3A740F1-1B25-49EC-8D5E-59568485C704}" type="pres">
      <dgm:prSet presAssocID="{F3E3CCE8-DD1E-4F7E-BD2D-89333B6F1159}" presName="hierRoot2" presStyleCnt="0">
        <dgm:presLayoutVars>
          <dgm:hierBranch val="init"/>
        </dgm:presLayoutVars>
      </dgm:prSet>
      <dgm:spPr/>
    </dgm:pt>
    <dgm:pt modelId="{7539C1D7-D167-4655-9819-72EA8FB96237}" type="pres">
      <dgm:prSet presAssocID="{F3E3CCE8-DD1E-4F7E-BD2D-89333B6F1159}" presName="rootComposite" presStyleCnt="0"/>
      <dgm:spPr/>
    </dgm:pt>
    <dgm:pt modelId="{83204D92-2CEB-4A5F-883C-DB1DF93B9C41}" type="pres">
      <dgm:prSet presAssocID="{F3E3CCE8-DD1E-4F7E-BD2D-89333B6F1159}" presName="rootText" presStyleLbl="node2" presStyleIdx="2" presStyleCnt="3" custScaleX="225412" custScaleY="515300">
        <dgm:presLayoutVars>
          <dgm:chPref val="3"/>
        </dgm:presLayoutVars>
      </dgm:prSet>
      <dgm:spPr/>
      <dgm:t>
        <a:bodyPr/>
        <a:lstStyle/>
        <a:p>
          <a:endParaRPr lang="zh-CN" altLang="en-US"/>
        </a:p>
      </dgm:t>
    </dgm:pt>
    <dgm:pt modelId="{8B7D56D8-24B8-4108-8B47-90C9849BF22C}" type="pres">
      <dgm:prSet presAssocID="{F3E3CCE8-DD1E-4F7E-BD2D-89333B6F1159}" presName="rootConnector" presStyleLbl="node2" presStyleIdx="2" presStyleCnt="3"/>
      <dgm:spPr/>
      <dgm:t>
        <a:bodyPr/>
        <a:lstStyle/>
        <a:p>
          <a:endParaRPr lang="zh-CN" altLang="en-US"/>
        </a:p>
      </dgm:t>
    </dgm:pt>
    <dgm:pt modelId="{DFAA7CCD-60ED-4E99-A8C1-0B46F0FC072E}" type="pres">
      <dgm:prSet presAssocID="{F3E3CCE8-DD1E-4F7E-BD2D-89333B6F1159}" presName="hierChild4" presStyleCnt="0"/>
      <dgm:spPr/>
    </dgm:pt>
    <dgm:pt modelId="{1D99830D-9063-47D8-8ADD-D8CAD597EBD1}" type="pres">
      <dgm:prSet presAssocID="{06053275-1D1C-4142-B628-182E9009FA39}" presName="Name64" presStyleLbl="parChTrans1D3" presStyleIdx="5" presStyleCnt="7"/>
      <dgm:spPr/>
    </dgm:pt>
    <dgm:pt modelId="{2CE3B2DF-C221-4F55-8B8B-3DFF1BDA883C}" type="pres">
      <dgm:prSet presAssocID="{C329A04B-046D-4BA0-AB15-484760FEC30D}" presName="hierRoot2" presStyleCnt="0">
        <dgm:presLayoutVars>
          <dgm:hierBranch val="init"/>
        </dgm:presLayoutVars>
      </dgm:prSet>
      <dgm:spPr/>
    </dgm:pt>
    <dgm:pt modelId="{EC92FF16-1ED4-43F0-BE63-C597CF944956}" type="pres">
      <dgm:prSet presAssocID="{C329A04B-046D-4BA0-AB15-484760FEC30D}" presName="rootComposite" presStyleCnt="0"/>
      <dgm:spPr/>
    </dgm:pt>
    <dgm:pt modelId="{0D811088-EB85-47C7-82CF-6089133BEBE1}" type="pres">
      <dgm:prSet presAssocID="{C329A04B-046D-4BA0-AB15-484760FEC30D}" presName="rootText" presStyleLbl="node3" presStyleIdx="5" presStyleCnt="7" custScaleX="225412" custScaleY="283680">
        <dgm:presLayoutVars>
          <dgm:chPref val="3"/>
        </dgm:presLayoutVars>
      </dgm:prSet>
      <dgm:spPr/>
      <dgm:t>
        <a:bodyPr/>
        <a:lstStyle/>
        <a:p>
          <a:endParaRPr lang="zh-CN" altLang="en-US"/>
        </a:p>
      </dgm:t>
    </dgm:pt>
    <dgm:pt modelId="{D368AFDF-5524-4DAD-997D-E7E0965E2894}" type="pres">
      <dgm:prSet presAssocID="{C329A04B-046D-4BA0-AB15-484760FEC30D}" presName="rootConnector" presStyleLbl="node3" presStyleIdx="5" presStyleCnt="7"/>
      <dgm:spPr/>
      <dgm:t>
        <a:bodyPr/>
        <a:lstStyle/>
        <a:p>
          <a:endParaRPr lang="zh-CN" altLang="en-US"/>
        </a:p>
      </dgm:t>
    </dgm:pt>
    <dgm:pt modelId="{F79E5C51-74DF-4B37-A310-A8C05249148D}" type="pres">
      <dgm:prSet presAssocID="{C329A04B-046D-4BA0-AB15-484760FEC30D}" presName="hierChild4" presStyleCnt="0"/>
      <dgm:spPr/>
    </dgm:pt>
    <dgm:pt modelId="{8907B2E9-75DE-416E-A4B9-D2039DF0919B}" type="pres">
      <dgm:prSet presAssocID="{CFC65005-556A-412A-A0EC-1106C20199A3}" presName="Name64" presStyleLbl="parChTrans1D4" presStyleIdx="7" presStyleCnt="13"/>
      <dgm:spPr/>
    </dgm:pt>
    <dgm:pt modelId="{5A57D35F-F6BE-485A-ADFF-52926212CA55}" type="pres">
      <dgm:prSet presAssocID="{9C15BC68-F462-47A3-8CCE-D472A619279A}" presName="hierRoot2" presStyleCnt="0">
        <dgm:presLayoutVars>
          <dgm:hierBranch val="init"/>
        </dgm:presLayoutVars>
      </dgm:prSet>
      <dgm:spPr/>
    </dgm:pt>
    <dgm:pt modelId="{A9BC6C16-214D-4492-950B-F39207904CAB}" type="pres">
      <dgm:prSet presAssocID="{9C15BC68-F462-47A3-8CCE-D472A619279A}" presName="rootComposite" presStyleCnt="0"/>
      <dgm:spPr/>
    </dgm:pt>
    <dgm:pt modelId="{B253AEE2-557E-4128-9046-06BA2B88AFB8}" type="pres">
      <dgm:prSet presAssocID="{9C15BC68-F462-47A3-8CCE-D472A619279A}" presName="rootText" presStyleLbl="node4" presStyleIdx="7" presStyleCnt="13" custScaleX="1116927" custScaleY="201413">
        <dgm:presLayoutVars>
          <dgm:chPref val="3"/>
        </dgm:presLayoutVars>
      </dgm:prSet>
      <dgm:spPr/>
      <dgm:t>
        <a:bodyPr/>
        <a:lstStyle/>
        <a:p>
          <a:endParaRPr lang="zh-CN" altLang="en-US"/>
        </a:p>
      </dgm:t>
    </dgm:pt>
    <dgm:pt modelId="{E3395897-5464-408D-8736-64C2C846E6C2}" type="pres">
      <dgm:prSet presAssocID="{9C15BC68-F462-47A3-8CCE-D472A619279A}" presName="rootConnector" presStyleLbl="node4" presStyleIdx="7" presStyleCnt="13"/>
      <dgm:spPr/>
      <dgm:t>
        <a:bodyPr/>
        <a:lstStyle/>
        <a:p>
          <a:endParaRPr lang="zh-CN" altLang="en-US"/>
        </a:p>
      </dgm:t>
    </dgm:pt>
    <dgm:pt modelId="{6B12AE35-4194-4ADB-A048-A79CEC3F174B}" type="pres">
      <dgm:prSet presAssocID="{9C15BC68-F462-47A3-8CCE-D472A619279A}" presName="hierChild4" presStyleCnt="0"/>
      <dgm:spPr/>
    </dgm:pt>
    <dgm:pt modelId="{BB73FC08-803C-4E63-95DC-5D8952A34E58}" type="pres">
      <dgm:prSet presAssocID="{9C15BC68-F462-47A3-8CCE-D472A619279A}" presName="hierChild5" presStyleCnt="0"/>
      <dgm:spPr/>
    </dgm:pt>
    <dgm:pt modelId="{E5E5D9ED-40DC-48F0-A33B-151B9401164F}" type="pres">
      <dgm:prSet presAssocID="{8A8D9A18-4C39-42B7-9F01-F760658A473A}" presName="Name64" presStyleLbl="parChTrans1D4" presStyleIdx="8" presStyleCnt="13"/>
      <dgm:spPr/>
    </dgm:pt>
    <dgm:pt modelId="{99FE78C1-27C7-4BC2-B6D1-821C9C78949E}" type="pres">
      <dgm:prSet presAssocID="{A3065835-5A3D-4C86-9C6A-7E28D7F08248}" presName="hierRoot2" presStyleCnt="0">
        <dgm:presLayoutVars>
          <dgm:hierBranch val="init"/>
        </dgm:presLayoutVars>
      </dgm:prSet>
      <dgm:spPr/>
    </dgm:pt>
    <dgm:pt modelId="{D1CB71AE-01E2-46B6-9F34-E107F6F8FECA}" type="pres">
      <dgm:prSet presAssocID="{A3065835-5A3D-4C86-9C6A-7E28D7F08248}" presName="rootComposite" presStyleCnt="0"/>
      <dgm:spPr/>
    </dgm:pt>
    <dgm:pt modelId="{A6706901-096E-4617-B58F-491E268F2209}" type="pres">
      <dgm:prSet presAssocID="{A3065835-5A3D-4C86-9C6A-7E28D7F08248}" presName="rootText" presStyleLbl="node4" presStyleIdx="8" presStyleCnt="13" custScaleX="1116927" custScaleY="201413">
        <dgm:presLayoutVars>
          <dgm:chPref val="3"/>
        </dgm:presLayoutVars>
      </dgm:prSet>
      <dgm:spPr/>
      <dgm:t>
        <a:bodyPr/>
        <a:lstStyle/>
        <a:p>
          <a:endParaRPr lang="zh-CN" altLang="en-US"/>
        </a:p>
      </dgm:t>
    </dgm:pt>
    <dgm:pt modelId="{B540723B-8F14-4A66-BA6E-333D0D35CECC}" type="pres">
      <dgm:prSet presAssocID="{A3065835-5A3D-4C86-9C6A-7E28D7F08248}" presName="rootConnector" presStyleLbl="node4" presStyleIdx="8" presStyleCnt="13"/>
      <dgm:spPr/>
      <dgm:t>
        <a:bodyPr/>
        <a:lstStyle/>
        <a:p>
          <a:endParaRPr lang="zh-CN" altLang="en-US"/>
        </a:p>
      </dgm:t>
    </dgm:pt>
    <dgm:pt modelId="{6AA79D89-13E7-4D44-B8F9-5C6D817F82E1}" type="pres">
      <dgm:prSet presAssocID="{A3065835-5A3D-4C86-9C6A-7E28D7F08248}" presName="hierChild4" presStyleCnt="0"/>
      <dgm:spPr/>
    </dgm:pt>
    <dgm:pt modelId="{0628B83D-0C1B-49B2-BD22-BA0AA9139BF4}" type="pres">
      <dgm:prSet presAssocID="{A3065835-5A3D-4C86-9C6A-7E28D7F08248}" presName="hierChild5" presStyleCnt="0"/>
      <dgm:spPr/>
    </dgm:pt>
    <dgm:pt modelId="{B5A6395B-762F-46B8-83C4-E40163E64131}" type="pres">
      <dgm:prSet presAssocID="{4EF34A24-266F-4F46-B755-836A10E73177}" presName="Name64" presStyleLbl="parChTrans1D4" presStyleIdx="9" presStyleCnt="13"/>
      <dgm:spPr/>
    </dgm:pt>
    <dgm:pt modelId="{D1E9615E-FB7A-4AD5-A1C6-B50DFEEFC9A8}" type="pres">
      <dgm:prSet presAssocID="{A1A2A65D-BD5C-4426-9A37-0DD8DB0E7BA0}" presName="hierRoot2" presStyleCnt="0">
        <dgm:presLayoutVars>
          <dgm:hierBranch val="init"/>
        </dgm:presLayoutVars>
      </dgm:prSet>
      <dgm:spPr/>
    </dgm:pt>
    <dgm:pt modelId="{316BC05A-932F-4A30-8282-EC99E42F4CBB}" type="pres">
      <dgm:prSet presAssocID="{A1A2A65D-BD5C-4426-9A37-0DD8DB0E7BA0}" presName="rootComposite" presStyleCnt="0"/>
      <dgm:spPr/>
    </dgm:pt>
    <dgm:pt modelId="{38F7B462-1A2F-4AB2-A032-B175BA98BEB9}" type="pres">
      <dgm:prSet presAssocID="{A1A2A65D-BD5C-4426-9A37-0DD8DB0E7BA0}" presName="rootText" presStyleLbl="node4" presStyleIdx="9" presStyleCnt="13" custScaleX="1116927" custScaleY="201413">
        <dgm:presLayoutVars>
          <dgm:chPref val="3"/>
        </dgm:presLayoutVars>
      </dgm:prSet>
      <dgm:spPr/>
      <dgm:t>
        <a:bodyPr/>
        <a:lstStyle/>
        <a:p>
          <a:endParaRPr lang="zh-CN" altLang="en-US"/>
        </a:p>
      </dgm:t>
    </dgm:pt>
    <dgm:pt modelId="{9B4FCE9B-44CD-470C-B9A7-758799B726C4}" type="pres">
      <dgm:prSet presAssocID="{A1A2A65D-BD5C-4426-9A37-0DD8DB0E7BA0}" presName="rootConnector" presStyleLbl="node4" presStyleIdx="9" presStyleCnt="13"/>
      <dgm:spPr/>
      <dgm:t>
        <a:bodyPr/>
        <a:lstStyle/>
        <a:p>
          <a:endParaRPr lang="zh-CN" altLang="en-US"/>
        </a:p>
      </dgm:t>
    </dgm:pt>
    <dgm:pt modelId="{21884C26-C06E-4C85-994C-A034DD690244}" type="pres">
      <dgm:prSet presAssocID="{A1A2A65D-BD5C-4426-9A37-0DD8DB0E7BA0}" presName="hierChild4" presStyleCnt="0"/>
      <dgm:spPr/>
    </dgm:pt>
    <dgm:pt modelId="{B7B6B4B1-D2C8-4E8B-81BF-0C6A4F0ED1FC}" type="pres">
      <dgm:prSet presAssocID="{A1A2A65D-BD5C-4426-9A37-0DD8DB0E7BA0}" presName="hierChild5" presStyleCnt="0"/>
      <dgm:spPr/>
    </dgm:pt>
    <dgm:pt modelId="{4F61B650-D4F7-4596-B0B7-F0E79261C714}" type="pres">
      <dgm:prSet presAssocID="{954AEE2D-63B8-48FF-8125-4D07830CC3D0}" presName="Name64" presStyleLbl="parChTrans1D4" presStyleIdx="10" presStyleCnt="13"/>
      <dgm:spPr/>
    </dgm:pt>
    <dgm:pt modelId="{58986B1C-1BB6-4C47-8349-FC79DADAAD74}" type="pres">
      <dgm:prSet presAssocID="{F6692D87-8239-47D6-B197-4686C604B43A}" presName="hierRoot2" presStyleCnt="0">
        <dgm:presLayoutVars>
          <dgm:hierBranch val="init"/>
        </dgm:presLayoutVars>
      </dgm:prSet>
      <dgm:spPr/>
    </dgm:pt>
    <dgm:pt modelId="{0A08ECD3-2F41-48ED-8C83-052B89A1AD21}" type="pres">
      <dgm:prSet presAssocID="{F6692D87-8239-47D6-B197-4686C604B43A}" presName="rootComposite" presStyleCnt="0"/>
      <dgm:spPr/>
    </dgm:pt>
    <dgm:pt modelId="{FE42619E-D8FB-48A3-9308-74BB7845E0A0}" type="pres">
      <dgm:prSet presAssocID="{F6692D87-8239-47D6-B197-4686C604B43A}" presName="rootText" presStyleLbl="node4" presStyleIdx="10" presStyleCnt="13" custScaleX="1116927" custScaleY="201413">
        <dgm:presLayoutVars>
          <dgm:chPref val="3"/>
        </dgm:presLayoutVars>
      </dgm:prSet>
      <dgm:spPr/>
      <dgm:t>
        <a:bodyPr/>
        <a:lstStyle/>
        <a:p>
          <a:endParaRPr lang="zh-CN" altLang="en-US"/>
        </a:p>
      </dgm:t>
    </dgm:pt>
    <dgm:pt modelId="{029BE695-7A38-4D5B-8344-C1A0BE45F862}" type="pres">
      <dgm:prSet presAssocID="{F6692D87-8239-47D6-B197-4686C604B43A}" presName="rootConnector" presStyleLbl="node4" presStyleIdx="10" presStyleCnt="13"/>
      <dgm:spPr/>
      <dgm:t>
        <a:bodyPr/>
        <a:lstStyle/>
        <a:p>
          <a:endParaRPr lang="zh-CN" altLang="en-US"/>
        </a:p>
      </dgm:t>
    </dgm:pt>
    <dgm:pt modelId="{7BE82A4A-DCAC-42A1-9184-83566961D15C}" type="pres">
      <dgm:prSet presAssocID="{F6692D87-8239-47D6-B197-4686C604B43A}" presName="hierChild4" presStyleCnt="0"/>
      <dgm:spPr/>
    </dgm:pt>
    <dgm:pt modelId="{C09BA21A-ED35-46F1-8C56-05A6A56E6A6B}" type="pres">
      <dgm:prSet presAssocID="{F6692D87-8239-47D6-B197-4686C604B43A}" presName="hierChild5" presStyleCnt="0"/>
      <dgm:spPr/>
    </dgm:pt>
    <dgm:pt modelId="{80DC6FD3-37D1-4DEE-8E15-BD312AEDD2FA}" type="pres">
      <dgm:prSet presAssocID="{C329A04B-046D-4BA0-AB15-484760FEC30D}" presName="hierChild5" presStyleCnt="0"/>
      <dgm:spPr/>
    </dgm:pt>
    <dgm:pt modelId="{E3051BBA-A445-4BCD-8376-9816E4F6FC33}" type="pres">
      <dgm:prSet presAssocID="{187F8114-6EB2-4D8B-9E03-AB6719DCC802}" presName="Name64" presStyleLbl="parChTrans1D3" presStyleIdx="6" presStyleCnt="7"/>
      <dgm:spPr/>
    </dgm:pt>
    <dgm:pt modelId="{ECD37DBD-D3EA-4869-B996-0A3C6B196E19}" type="pres">
      <dgm:prSet presAssocID="{01B88854-7F0C-4234-9C88-1741A363010A}" presName="hierRoot2" presStyleCnt="0">
        <dgm:presLayoutVars>
          <dgm:hierBranch val="init"/>
        </dgm:presLayoutVars>
      </dgm:prSet>
      <dgm:spPr/>
    </dgm:pt>
    <dgm:pt modelId="{0AB15C4C-A40E-4D77-8246-BCFF2E4BAC53}" type="pres">
      <dgm:prSet presAssocID="{01B88854-7F0C-4234-9C88-1741A363010A}" presName="rootComposite" presStyleCnt="0"/>
      <dgm:spPr/>
    </dgm:pt>
    <dgm:pt modelId="{3C8DE3B3-D577-436C-B04A-12979FFC9ED0}" type="pres">
      <dgm:prSet presAssocID="{01B88854-7F0C-4234-9C88-1741A363010A}" presName="rootText" presStyleLbl="node3" presStyleIdx="6" presStyleCnt="7" custScaleX="225412" custScaleY="283680">
        <dgm:presLayoutVars>
          <dgm:chPref val="3"/>
        </dgm:presLayoutVars>
      </dgm:prSet>
      <dgm:spPr/>
      <dgm:t>
        <a:bodyPr/>
        <a:lstStyle/>
        <a:p>
          <a:endParaRPr lang="zh-CN" altLang="en-US"/>
        </a:p>
      </dgm:t>
    </dgm:pt>
    <dgm:pt modelId="{5F99E28E-B41E-4EA3-8303-C154FDDEAF71}" type="pres">
      <dgm:prSet presAssocID="{01B88854-7F0C-4234-9C88-1741A363010A}" presName="rootConnector" presStyleLbl="node3" presStyleIdx="6" presStyleCnt="7"/>
      <dgm:spPr/>
      <dgm:t>
        <a:bodyPr/>
        <a:lstStyle/>
        <a:p>
          <a:endParaRPr lang="zh-CN" altLang="en-US"/>
        </a:p>
      </dgm:t>
    </dgm:pt>
    <dgm:pt modelId="{3EB4A984-7251-450E-91CF-84F730D9E26E}" type="pres">
      <dgm:prSet presAssocID="{01B88854-7F0C-4234-9C88-1741A363010A}" presName="hierChild4" presStyleCnt="0"/>
      <dgm:spPr/>
    </dgm:pt>
    <dgm:pt modelId="{BC02A29E-228E-4922-9D05-662F23E58C1B}" type="pres">
      <dgm:prSet presAssocID="{DAED8EB0-AFA2-471C-9C81-C1F7D50DB624}" presName="Name64" presStyleLbl="parChTrans1D4" presStyleIdx="11" presStyleCnt="13"/>
      <dgm:spPr/>
    </dgm:pt>
    <dgm:pt modelId="{503C93B6-109E-4445-8843-CF5BAE38FD88}" type="pres">
      <dgm:prSet presAssocID="{AC0357BC-CB77-4F83-9BB1-3E133EE6781B}" presName="hierRoot2" presStyleCnt="0">
        <dgm:presLayoutVars>
          <dgm:hierBranch val="init"/>
        </dgm:presLayoutVars>
      </dgm:prSet>
      <dgm:spPr/>
    </dgm:pt>
    <dgm:pt modelId="{3580A72C-8047-42D6-A58F-3856072CF8B2}" type="pres">
      <dgm:prSet presAssocID="{AC0357BC-CB77-4F83-9BB1-3E133EE6781B}" presName="rootComposite" presStyleCnt="0"/>
      <dgm:spPr/>
    </dgm:pt>
    <dgm:pt modelId="{CE9EA350-2FA6-4FB8-81CF-448F66A91C65}" type="pres">
      <dgm:prSet presAssocID="{AC0357BC-CB77-4F83-9BB1-3E133EE6781B}" presName="rootText" presStyleLbl="node4" presStyleIdx="11" presStyleCnt="13" custScaleX="1116927" custScaleY="201413">
        <dgm:presLayoutVars>
          <dgm:chPref val="3"/>
        </dgm:presLayoutVars>
      </dgm:prSet>
      <dgm:spPr/>
      <dgm:t>
        <a:bodyPr/>
        <a:lstStyle/>
        <a:p>
          <a:endParaRPr lang="zh-CN" altLang="en-US"/>
        </a:p>
      </dgm:t>
    </dgm:pt>
    <dgm:pt modelId="{0683EBD6-2190-46BC-BF29-F08FE5299004}" type="pres">
      <dgm:prSet presAssocID="{AC0357BC-CB77-4F83-9BB1-3E133EE6781B}" presName="rootConnector" presStyleLbl="node4" presStyleIdx="11" presStyleCnt="13"/>
      <dgm:spPr/>
      <dgm:t>
        <a:bodyPr/>
        <a:lstStyle/>
        <a:p>
          <a:endParaRPr lang="zh-CN" altLang="en-US"/>
        </a:p>
      </dgm:t>
    </dgm:pt>
    <dgm:pt modelId="{29BBC547-9FC9-4C5E-B1C7-5B8B67A39F1C}" type="pres">
      <dgm:prSet presAssocID="{AC0357BC-CB77-4F83-9BB1-3E133EE6781B}" presName="hierChild4" presStyleCnt="0"/>
      <dgm:spPr/>
    </dgm:pt>
    <dgm:pt modelId="{1DBECFFA-F9CB-4700-9E16-111331270B58}" type="pres">
      <dgm:prSet presAssocID="{AC0357BC-CB77-4F83-9BB1-3E133EE6781B}" presName="hierChild5" presStyleCnt="0"/>
      <dgm:spPr/>
    </dgm:pt>
    <dgm:pt modelId="{9D0D05B2-51B0-4AE8-91B4-E03EF772F67C}" type="pres">
      <dgm:prSet presAssocID="{7A9CA033-5D60-46C8-ADA8-4F9F33293364}" presName="Name64" presStyleLbl="parChTrans1D4" presStyleIdx="12" presStyleCnt="13"/>
      <dgm:spPr/>
    </dgm:pt>
    <dgm:pt modelId="{0B740523-65BB-454C-A0CF-34E02B39759D}" type="pres">
      <dgm:prSet presAssocID="{225D3610-2368-4C40-B54D-61960828DE57}" presName="hierRoot2" presStyleCnt="0">
        <dgm:presLayoutVars>
          <dgm:hierBranch val="init"/>
        </dgm:presLayoutVars>
      </dgm:prSet>
      <dgm:spPr/>
    </dgm:pt>
    <dgm:pt modelId="{4757990D-7C1D-4007-92EE-D927698A5147}" type="pres">
      <dgm:prSet presAssocID="{225D3610-2368-4C40-B54D-61960828DE57}" presName="rootComposite" presStyleCnt="0"/>
      <dgm:spPr/>
    </dgm:pt>
    <dgm:pt modelId="{775F2185-3D6C-4187-9936-757DCEEC0820}" type="pres">
      <dgm:prSet presAssocID="{225D3610-2368-4C40-B54D-61960828DE57}" presName="rootText" presStyleLbl="node4" presStyleIdx="12" presStyleCnt="13" custScaleX="1116927" custScaleY="201413">
        <dgm:presLayoutVars>
          <dgm:chPref val="3"/>
        </dgm:presLayoutVars>
      </dgm:prSet>
      <dgm:spPr/>
      <dgm:t>
        <a:bodyPr/>
        <a:lstStyle/>
        <a:p>
          <a:endParaRPr lang="zh-CN" altLang="en-US"/>
        </a:p>
      </dgm:t>
    </dgm:pt>
    <dgm:pt modelId="{1D475448-E0AB-4B1D-BE5C-24693703B18A}" type="pres">
      <dgm:prSet presAssocID="{225D3610-2368-4C40-B54D-61960828DE57}" presName="rootConnector" presStyleLbl="node4" presStyleIdx="12" presStyleCnt="13"/>
      <dgm:spPr/>
      <dgm:t>
        <a:bodyPr/>
        <a:lstStyle/>
        <a:p>
          <a:endParaRPr lang="zh-CN" altLang="en-US"/>
        </a:p>
      </dgm:t>
    </dgm:pt>
    <dgm:pt modelId="{898828C5-03BF-4FBA-B479-D5F17155C1E4}" type="pres">
      <dgm:prSet presAssocID="{225D3610-2368-4C40-B54D-61960828DE57}" presName="hierChild4" presStyleCnt="0"/>
      <dgm:spPr/>
    </dgm:pt>
    <dgm:pt modelId="{BBBBDB05-B5BA-4DAB-B1C0-7E7239F90232}" type="pres">
      <dgm:prSet presAssocID="{225D3610-2368-4C40-B54D-61960828DE57}" presName="hierChild5" presStyleCnt="0"/>
      <dgm:spPr/>
    </dgm:pt>
    <dgm:pt modelId="{56DDDE99-C498-4961-B0C7-F2B2F6B00D0F}" type="pres">
      <dgm:prSet presAssocID="{01B88854-7F0C-4234-9C88-1741A363010A}" presName="hierChild5" presStyleCnt="0"/>
      <dgm:spPr/>
    </dgm:pt>
    <dgm:pt modelId="{F4E58D6D-AF37-4D4D-B0A2-24E6D02B1994}" type="pres">
      <dgm:prSet presAssocID="{F3E3CCE8-DD1E-4F7E-BD2D-89333B6F1159}"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6AF1462E-4489-4307-A849-97793BDC9882}" type="presOf" srcId="{8A8D9A18-4C39-42B7-9F01-F760658A473A}" destId="{E5E5D9ED-40DC-48F0-A33B-151B9401164F}" srcOrd="0" destOrd="0" presId="urn:microsoft.com/office/officeart/2009/3/layout/HorizontalOrganizationChart"/>
    <dgm:cxn modelId="{1119C456-054E-43BB-AE57-8C908F9AD2E0}" type="presOf" srcId="{6E58396B-2948-4615-81AD-C7F465F83398}" destId="{9846D170-B4AB-4C2B-B22A-60C6A8B57225}" srcOrd="1" destOrd="0" presId="urn:microsoft.com/office/officeart/2009/3/layout/HorizontalOrganizationChart"/>
    <dgm:cxn modelId="{983EE667-1E45-4D72-A4AB-E1245AD40B70}" type="presOf" srcId="{42441E92-4490-4BD8-B029-6EC7CA1CF690}" destId="{CF7C17F2-A121-4303-9BC8-4EE94AE82526}" srcOrd="0" destOrd="0" presId="urn:microsoft.com/office/officeart/2009/3/layout/HorizontalOrganizationChart"/>
    <dgm:cxn modelId="{7C20A1B8-965E-406D-BB2E-4909BAF24827}" type="presOf" srcId="{68DC1F52-13F2-4791-A057-90E6A153AB12}" destId="{9E275BCF-9C9B-48C8-83F7-33FB6C84BE08}" srcOrd="0" destOrd="0" presId="urn:microsoft.com/office/officeart/2009/3/layout/HorizontalOrganizationChart"/>
    <dgm:cxn modelId="{166495A1-826F-4ACE-A291-E327DCBAB9B5}" type="presOf" srcId="{DBCAF850-6C8E-41A0-A6DD-E31F8FE610B8}" destId="{412C6D31-5428-4B1B-96FB-0E00DEA1FAF6}" srcOrd="0" destOrd="0" presId="urn:microsoft.com/office/officeart/2009/3/layout/HorizontalOrganizationChart"/>
    <dgm:cxn modelId="{5F78E4C1-8F9F-4370-836A-A67D1B2C682E}" type="presOf" srcId="{054E9748-A0DC-487C-83F6-AD32383EDDB6}" destId="{A56A8B56-A6C5-4799-9535-B368ADF8937E}" srcOrd="0" destOrd="0" presId="urn:microsoft.com/office/officeart/2009/3/layout/HorizontalOrganizationChart"/>
    <dgm:cxn modelId="{D33707FC-9044-4FAD-8171-EDB9FB663D42}" type="presOf" srcId="{187F8114-6EB2-4D8B-9E03-AB6719DCC802}" destId="{E3051BBA-A445-4BCD-8376-9816E4F6FC33}" srcOrd="0" destOrd="0" presId="urn:microsoft.com/office/officeart/2009/3/layout/HorizontalOrganizationChart"/>
    <dgm:cxn modelId="{543550DF-1A82-490F-BB3F-2F539808CEF2}" srcId="{D32AD3E3-E590-41D1-87FE-DA1F067DA431}" destId="{90C4DDC8-FE93-4C01-9354-58976516B853}" srcOrd="0" destOrd="0" parTransId="{1E6A8165-1858-42EA-8994-CDC0FDC20045}" sibTransId="{FB31EE07-78E8-4C77-A85A-DEFC5788BE69}"/>
    <dgm:cxn modelId="{4E788A3A-85F9-4A34-BB85-10E7449816D6}" type="presOf" srcId="{01B88854-7F0C-4234-9C88-1741A363010A}" destId="{3C8DE3B3-D577-436C-B04A-12979FFC9ED0}" srcOrd="0" destOrd="0" presId="urn:microsoft.com/office/officeart/2009/3/layout/HorizontalOrganizationChart"/>
    <dgm:cxn modelId="{898A0D24-8143-4575-AA6E-D3A4DE0CE6BA}" type="presOf" srcId="{7A9CA033-5D60-46C8-ADA8-4F9F33293364}" destId="{9D0D05B2-51B0-4AE8-91B4-E03EF772F67C}" srcOrd="0" destOrd="0" presId="urn:microsoft.com/office/officeart/2009/3/layout/HorizontalOrganizationChart"/>
    <dgm:cxn modelId="{E60292C4-E1C1-42D7-9BEF-A010A9A3CE0F}" type="presOf" srcId="{90C4DDC8-FE93-4C01-9354-58976516B853}" destId="{FD888786-B575-4980-ADFE-0C4E94844340}" srcOrd="1" destOrd="0" presId="urn:microsoft.com/office/officeart/2009/3/layout/HorizontalOrganizationChart"/>
    <dgm:cxn modelId="{ACE7B408-F319-4B73-A023-7CC3C114BD26}" type="presOf" srcId="{F7BBC7A0-4E1B-42EB-ACB2-FD5FD261B0FB}" destId="{F44FF623-A176-4C04-8D8B-4D4BA55DE409}" srcOrd="0" destOrd="0" presId="urn:microsoft.com/office/officeart/2009/3/layout/HorizontalOrganizationChart"/>
    <dgm:cxn modelId="{B8ABA4FB-BE56-484E-9BDC-4FB1D7BA5FB1}" type="presOf" srcId="{F3E3CCE8-DD1E-4F7E-BD2D-89333B6F1159}" destId="{8B7D56D8-24B8-4108-8B47-90C9849BF22C}" srcOrd="1" destOrd="0" presId="urn:microsoft.com/office/officeart/2009/3/layout/HorizontalOrganizationChart"/>
    <dgm:cxn modelId="{021E70EE-D3E7-4F23-A0D3-72D2C456E942}" type="presOf" srcId="{BB51AE51-0B81-49FA-99DF-5EB7AE57A44C}" destId="{31455B73-3540-4A97-9584-D0B09FEBE639}" srcOrd="0" destOrd="0" presId="urn:microsoft.com/office/officeart/2009/3/layout/HorizontalOrganizationChart"/>
    <dgm:cxn modelId="{8B2FA357-EC13-48CA-AE64-8D80F31E78D7}" srcId="{6395A4C0-73F6-4BD7-BE4E-BEC4D091933B}" destId="{E947FBB4-3BE0-45DB-A5DC-FB9A205115EB}" srcOrd="0" destOrd="0" parTransId="{E252E3F8-9FA1-4E59-97B0-12AC3B494447}" sibTransId="{5FD878B5-EA77-4C80-B29F-95ABB21B3020}"/>
    <dgm:cxn modelId="{FCCC0134-B06D-4CF3-808C-04BB9C6C2FCF}" type="presOf" srcId="{2808221C-0E24-4B36-904F-35D9CE20F090}" destId="{808FFEDC-6CC8-4DD6-B11E-4D3963E07B8D}" srcOrd="1" destOrd="0" presId="urn:microsoft.com/office/officeart/2009/3/layout/HorizontalOrganizationChart"/>
    <dgm:cxn modelId="{BD983134-29E1-4F9D-AC53-EB931498A734}" type="presOf" srcId="{A3065835-5A3D-4C86-9C6A-7E28D7F08248}" destId="{B540723B-8F14-4A66-BA6E-333D0D35CECC}" srcOrd="1" destOrd="0" presId="urn:microsoft.com/office/officeart/2009/3/layout/HorizontalOrganizationChart"/>
    <dgm:cxn modelId="{116F99D7-0B7F-4FD9-9E97-FE1B60A98354}" type="presOf" srcId="{E040C4E8-5296-426B-B572-1714EF986DDC}" destId="{87A415FF-6FC5-4CD7-812C-4926375DCC65}" srcOrd="0" destOrd="0" presId="urn:microsoft.com/office/officeart/2009/3/layout/HorizontalOrganizationChart"/>
    <dgm:cxn modelId="{BD227077-844F-45D3-A21E-0E0F2A6EB038}" type="presOf" srcId="{BAAE57AE-81BA-4BEA-A95B-961A67F0C20A}" destId="{6E36FD23-6AEC-4758-BEBE-53DFF0E15E32}" srcOrd="1" destOrd="0" presId="urn:microsoft.com/office/officeart/2009/3/layout/HorizontalOrganizationChart"/>
    <dgm:cxn modelId="{576EFF56-2C50-45F3-B86D-30D2AB282DEA}" srcId="{32045317-A0EC-496C-8B01-2B94B64BBC0D}" destId="{6E58396B-2948-4615-81AD-C7F465F83398}" srcOrd="0" destOrd="0" parTransId="{054E9748-A0DC-487C-83F6-AD32383EDDB6}" sibTransId="{8C61A8CB-4F74-48F1-9B1D-7315F5E939D7}"/>
    <dgm:cxn modelId="{CA26925B-E6EC-4502-B67E-036615DF172A}" type="presOf" srcId="{DA96E75A-0281-4B9B-AA7B-8C93DA188E94}" destId="{826DE320-86EC-4A00-8358-83A333C6710F}" srcOrd="0" destOrd="0" presId="urn:microsoft.com/office/officeart/2009/3/layout/HorizontalOrganizationChart"/>
    <dgm:cxn modelId="{86999B9A-27F3-41DC-AEBF-8D068283C3C7}" srcId="{F3E3CCE8-DD1E-4F7E-BD2D-89333B6F1159}" destId="{C329A04B-046D-4BA0-AB15-484760FEC30D}" srcOrd="0" destOrd="0" parTransId="{06053275-1D1C-4142-B628-182E9009FA39}" sibTransId="{3F16B813-229F-42A5-BFFF-7184934EFE47}"/>
    <dgm:cxn modelId="{ACB8A3A3-32E5-438D-B6B0-9916199103B4}" type="presOf" srcId="{19DBA3B3-890E-44A2-92EB-50CF01137108}" destId="{32706FF3-602D-4F7B-8BA0-CDC069188FAB}" srcOrd="1" destOrd="0" presId="urn:microsoft.com/office/officeart/2009/3/layout/HorizontalOrganizationChart"/>
    <dgm:cxn modelId="{0400B0FF-974A-48A1-A6A3-14492E15843E}" type="presOf" srcId="{19DBA3B3-890E-44A2-92EB-50CF01137108}" destId="{FFCB598D-C484-46D3-8DB5-2BE79E0FDA37}" srcOrd="0" destOrd="0" presId="urn:microsoft.com/office/officeart/2009/3/layout/HorizontalOrganizationChart"/>
    <dgm:cxn modelId="{14F4E25E-C1B1-4944-8448-B10C644C7F9D}" srcId="{F7BBC7A0-4E1B-42EB-ACB2-FD5FD261B0FB}" destId="{10CBA3C2-A785-414D-A7BD-DC7FD4DB3003}" srcOrd="0" destOrd="0" parTransId="{42441E92-4490-4BD8-B029-6EC7CA1CF690}" sibTransId="{824358D4-45AD-485A-BA94-CF05B0D63F62}"/>
    <dgm:cxn modelId="{0DA37F9A-C642-4A14-AD84-126B160AEA6F}" type="presOf" srcId="{DAED8EB0-AFA2-471C-9C81-C1F7D50DB624}" destId="{BC02A29E-228E-4922-9D05-662F23E58C1B}" srcOrd="0" destOrd="0" presId="urn:microsoft.com/office/officeart/2009/3/layout/HorizontalOrganizationChart"/>
    <dgm:cxn modelId="{96606FA5-77C6-4B0A-8604-278207A6E16A}" type="presOf" srcId="{9C15BC68-F462-47A3-8CCE-D472A619279A}" destId="{B253AEE2-557E-4128-9046-06BA2B88AFB8}" srcOrd="0" destOrd="0" presId="urn:microsoft.com/office/officeart/2009/3/layout/HorizontalOrganizationChart"/>
    <dgm:cxn modelId="{DB0BC773-C20C-4021-8EE7-BEE486BF5766}" type="presOf" srcId="{A3C209C3-3CDE-498B-B6FA-24E330E3383B}" destId="{F652EE89-7C6B-4053-8195-6F65163871BC}" srcOrd="1" destOrd="0" presId="urn:microsoft.com/office/officeart/2009/3/layout/HorizontalOrganizationChart"/>
    <dgm:cxn modelId="{7C219A30-80F9-4452-8A5C-FEF10920FF31}" type="presOf" srcId="{BB268785-C6EF-44C9-A7CC-DBECBE995E77}" destId="{55D40CBA-29DC-4855-BF7D-A51F9F38C0A8}" srcOrd="0" destOrd="0" presId="urn:microsoft.com/office/officeart/2009/3/layout/HorizontalOrganizationChart"/>
    <dgm:cxn modelId="{CAADAF77-5480-459C-8BF5-26288D7A7229}" srcId="{C329A04B-046D-4BA0-AB15-484760FEC30D}" destId="{9C15BC68-F462-47A3-8CCE-D472A619279A}" srcOrd="0" destOrd="0" parTransId="{CFC65005-556A-412A-A0EC-1106C20199A3}" sibTransId="{A077E4AF-BB72-4D35-B0EC-A6AF0A688B35}"/>
    <dgm:cxn modelId="{E04C2EDB-AD6C-4CFC-8643-0C79EDDEFA00}" type="presOf" srcId="{4252123A-9F1A-42B2-9282-33EFBC021DA9}" destId="{DEDAEA48-1B73-4029-A343-220322ADE605}" srcOrd="0" destOrd="0" presId="urn:microsoft.com/office/officeart/2009/3/layout/HorizontalOrganizationChart"/>
    <dgm:cxn modelId="{5DDE3F14-40BB-491A-B524-0D882E22221B}" type="presOf" srcId="{CFC65005-556A-412A-A0EC-1106C20199A3}" destId="{8907B2E9-75DE-416E-A4B9-D2039DF0919B}" srcOrd="0" destOrd="0" presId="urn:microsoft.com/office/officeart/2009/3/layout/HorizontalOrganizationChart"/>
    <dgm:cxn modelId="{7797E92E-72E7-48A3-BF6B-46A650CCD653}" srcId="{E947FBB4-3BE0-45DB-A5DC-FB9A205115EB}" destId="{D32AD3E3-E590-41D1-87FE-DA1F067DA431}" srcOrd="0" destOrd="0" parTransId="{41461936-6049-47F4-86A4-C1E4F00F4E36}" sibTransId="{DF94AA17-8BCD-42D8-8371-B4DEBEE3556B}"/>
    <dgm:cxn modelId="{E733D4E5-2A2C-4E88-9681-40C17E246B67}" type="presOf" srcId="{954AEE2D-63B8-48FF-8125-4D07830CC3D0}" destId="{4F61B650-D4F7-4596-B0B7-F0E79261C714}" srcOrd="0" destOrd="0" presId="urn:microsoft.com/office/officeart/2009/3/layout/HorizontalOrganizationChart"/>
    <dgm:cxn modelId="{951D7062-746D-41D0-AB2B-3D984D101466}" type="presOf" srcId="{172784AF-0B94-428A-9110-6F4095E449A3}" destId="{B99AB123-DDF3-4DD8-9ED8-E65B8F359D9B}" srcOrd="0" destOrd="0" presId="urn:microsoft.com/office/officeart/2009/3/layout/HorizontalOrganizationChart"/>
    <dgm:cxn modelId="{D73A468E-70D7-4668-80D8-5FC301E52E50}" type="presOf" srcId="{6395A4C0-73F6-4BD7-BE4E-BEC4D091933B}" destId="{5C71EA66-D47B-4263-8A24-67B6A9469AD0}" srcOrd="1" destOrd="0" presId="urn:microsoft.com/office/officeart/2009/3/layout/HorizontalOrganizationChart"/>
    <dgm:cxn modelId="{1406D369-2A88-4D18-AA43-8812D22A671B}" type="presOf" srcId="{32B92780-ECA3-4BDA-8C6C-DF7E8B1DA783}" destId="{036580D6-5134-4187-A159-C84EAE4F484B}" srcOrd="0" destOrd="0" presId="urn:microsoft.com/office/officeart/2009/3/layout/HorizontalOrganizationChart"/>
    <dgm:cxn modelId="{699D487D-D024-42CD-A4D0-AF75B516C3D4}" type="presOf" srcId="{32B92780-ECA3-4BDA-8C6C-DF7E8B1DA783}" destId="{9FDA2573-16F3-4A2F-B4CB-7CBC98951119}" srcOrd="1" destOrd="0" presId="urn:microsoft.com/office/officeart/2009/3/layout/HorizontalOrganizationChart"/>
    <dgm:cxn modelId="{4A22A549-1C8F-4D54-B568-FD04C1B58653}" type="presOf" srcId="{1E6A8165-1858-42EA-8994-CDC0FDC20045}" destId="{8AA5427B-774D-4D6A-A60A-F9DB8309C24F}" srcOrd="0" destOrd="0" presId="urn:microsoft.com/office/officeart/2009/3/layout/HorizontalOrganizationChart"/>
    <dgm:cxn modelId="{25546E47-CA5B-4D71-8E9E-6F4EFB2E4964}" srcId="{6395A4C0-73F6-4BD7-BE4E-BEC4D091933B}" destId="{F3E3CCE8-DD1E-4F7E-BD2D-89333B6F1159}" srcOrd="2" destOrd="0" parTransId="{68DC1F52-13F2-4791-A057-90E6A153AB12}" sibTransId="{17F97430-9A94-43F2-9C8A-170C0C56019F}"/>
    <dgm:cxn modelId="{9E448086-5CFD-4C1A-AA22-E4CE346349C8}" type="presOf" srcId="{E947FBB4-3BE0-45DB-A5DC-FB9A205115EB}" destId="{319D7253-4350-4C4B-A180-FD61D617FF9A}" srcOrd="1" destOrd="0" presId="urn:microsoft.com/office/officeart/2009/3/layout/HorizontalOrganizationChart"/>
    <dgm:cxn modelId="{00B02F1A-FABB-4D8E-B9CF-0C4B4F566256}" type="presOf" srcId="{C329A04B-046D-4BA0-AB15-484760FEC30D}" destId="{D368AFDF-5524-4DAD-997D-E7E0965E2894}" srcOrd="1" destOrd="0" presId="urn:microsoft.com/office/officeart/2009/3/layout/HorizontalOrganizationChart"/>
    <dgm:cxn modelId="{10E6795A-7A75-4DEB-82A1-1938BFD0C2E6}" type="presOf" srcId="{D32AD3E3-E590-41D1-87FE-DA1F067DA431}" destId="{A57E605B-AD0D-470A-9225-4FDAAF03246D}" srcOrd="0" destOrd="0" presId="urn:microsoft.com/office/officeart/2009/3/layout/HorizontalOrganizationChart"/>
    <dgm:cxn modelId="{0BB674D6-60E1-4416-8D23-B81E4140EDB4}" type="presOf" srcId="{F3E3CCE8-DD1E-4F7E-BD2D-89333B6F1159}" destId="{83204D92-2CEB-4A5F-883C-DB1DF93B9C41}" srcOrd="0" destOrd="0" presId="urn:microsoft.com/office/officeart/2009/3/layout/HorizontalOrganizationChart"/>
    <dgm:cxn modelId="{0FA67F89-1320-48D5-867E-D4B5F200C5EB}" type="presOf" srcId="{10CBA3C2-A785-414D-A7BD-DC7FD4DB3003}" destId="{065D6CC6-B130-4656-B206-E99427C2AF22}" srcOrd="0" destOrd="0" presId="urn:microsoft.com/office/officeart/2009/3/layout/HorizontalOrganizationChart"/>
    <dgm:cxn modelId="{F49BF0B3-4D08-495C-9BB3-1AB84118E102}" type="presOf" srcId="{225D3610-2368-4C40-B54D-61960828DE57}" destId="{775F2185-3D6C-4187-9936-757DCEEC0820}" srcOrd="0" destOrd="0" presId="urn:microsoft.com/office/officeart/2009/3/layout/HorizontalOrganizationChart"/>
    <dgm:cxn modelId="{751BC4B1-1A39-4A0E-B827-A111D518D4B5}" type="presOf" srcId="{E252E3F8-9FA1-4E59-97B0-12AC3B494447}" destId="{30B8774D-27C4-4F81-B260-18AF33967146}" srcOrd="0" destOrd="0" presId="urn:microsoft.com/office/officeart/2009/3/layout/HorizontalOrganizationChart"/>
    <dgm:cxn modelId="{82BE2EFA-FEE9-4F51-BFF3-C1C29160590B}" type="presOf" srcId="{01B88854-7F0C-4234-9C88-1741A363010A}" destId="{5F99E28E-B41E-4EA3-8303-C154FDDEAF71}" srcOrd="1" destOrd="0" presId="urn:microsoft.com/office/officeart/2009/3/layout/HorizontalOrganizationChart"/>
    <dgm:cxn modelId="{7CE896F5-ACB3-4E68-AB91-901786840168}" type="presOf" srcId="{F6692D87-8239-47D6-B197-4686C604B43A}" destId="{FE42619E-D8FB-48A3-9308-74BB7845E0A0}" srcOrd="0" destOrd="0" presId="urn:microsoft.com/office/officeart/2009/3/layout/HorizontalOrganizationChart"/>
    <dgm:cxn modelId="{4D989429-EBC5-40AF-9737-4D5B8CC06F7A}" type="presOf" srcId="{3331C260-8550-403E-87DF-A08BCF29EB02}" destId="{539D5A6D-656C-42E0-98B4-4FC7AD0BD3FA}" srcOrd="1" destOrd="0" presId="urn:microsoft.com/office/officeart/2009/3/layout/HorizontalOrganizationChart"/>
    <dgm:cxn modelId="{5D0D810B-EADD-4D69-9404-142B5015672B}" type="presOf" srcId="{6E58396B-2948-4615-81AD-C7F465F83398}" destId="{1A5BD448-8175-4802-ADBF-04ABA183ECA3}" srcOrd="0" destOrd="0" presId="urn:microsoft.com/office/officeart/2009/3/layout/HorizontalOrganizationChart"/>
    <dgm:cxn modelId="{381B3213-07C7-43A0-81F3-49F435ED5F5C}" srcId="{4252123A-9F1A-42B2-9282-33EFBC021DA9}" destId="{32045317-A0EC-496C-8B01-2B94B64BBC0D}" srcOrd="1" destOrd="0" parTransId="{DA96E75A-0281-4B9B-AA7B-8C93DA188E94}" sibTransId="{25DF3855-0E46-4DC6-B691-EDC7E55B6B01}"/>
    <dgm:cxn modelId="{5952DB19-60FA-40A9-B7B8-A9BC2C66CC49}" srcId="{6395A4C0-73F6-4BD7-BE4E-BEC4D091933B}" destId="{4252123A-9F1A-42B2-9282-33EFBC021DA9}" srcOrd="1" destOrd="0" parTransId="{E040C4E8-5296-426B-B572-1714EF986DDC}" sibTransId="{9FD29EC2-5C0C-4610-8DF9-447F30B7A8C6}"/>
    <dgm:cxn modelId="{8B0011C9-D47A-4150-AA02-055BF0BDCB19}" srcId="{C329A04B-046D-4BA0-AB15-484760FEC30D}" destId="{F6692D87-8239-47D6-B197-4686C604B43A}" srcOrd="3" destOrd="0" parTransId="{954AEE2D-63B8-48FF-8125-4D07830CC3D0}" sibTransId="{0BC59553-D778-40FA-8279-827B01AC8D82}"/>
    <dgm:cxn modelId="{0021C381-83EE-4559-BBCC-89DAD5C43FFF}" type="presOf" srcId="{20439958-C681-4D33-A6A6-B54AB27CFDA8}" destId="{725F37A0-2332-4A24-8BA1-09C096FC9654}" srcOrd="0" destOrd="0" presId="urn:microsoft.com/office/officeart/2009/3/layout/HorizontalOrganizationChart"/>
    <dgm:cxn modelId="{FA6305D3-F014-43C1-A40C-6111B7070AE5}" type="presOf" srcId="{6395A4C0-73F6-4BD7-BE4E-BEC4D091933B}" destId="{3B461DA5-C5AD-473B-BE1D-C48025597C37}" srcOrd="0" destOrd="0" presId="urn:microsoft.com/office/officeart/2009/3/layout/HorizontalOrganizationChart"/>
    <dgm:cxn modelId="{95960F75-521E-4369-ACF1-DCD289616167}" type="presOf" srcId="{4252123A-9F1A-42B2-9282-33EFBC021DA9}" destId="{640A4511-3B74-4987-9964-736C080ED8F0}" srcOrd="1" destOrd="0" presId="urn:microsoft.com/office/officeart/2009/3/layout/HorizontalOrganizationChart"/>
    <dgm:cxn modelId="{7AB6DAC2-4C52-438C-898C-963620BE3BE6}" srcId="{01B88854-7F0C-4234-9C88-1741A363010A}" destId="{225D3610-2368-4C40-B54D-61960828DE57}" srcOrd="1" destOrd="0" parTransId="{7A9CA033-5D60-46C8-ADA8-4F9F33293364}" sibTransId="{89C7FDF6-FEC7-4231-B400-A0F429C423DB}"/>
    <dgm:cxn modelId="{E7D4648A-CB4B-4889-8809-86C4F8BAB5A8}" type="presOf" srcId="{E947FBB4-3BE0-45DB-A5DC-FB9A205115EB}" destId="{F8FE4275-5F21-4581-AEF5-27EEAE48B4D9}" srcOrd="0" destOrd="0" presId="urn:microsoft.com/office/officeart/2009/3/layout/HorizontalOrganizationChart"/>
    <dgm:cxn modelId="{2613D57E-ABA3-4588-B8DB-A0F7B5CB0B07}" type="presOf" srcId="{32045317-A0EC-496C-8B01-2B94B64BBC0D}" destId="{2096F3C7-361F-4D7B-A1EA-37859129C3B4}" srcOrd="1" destOrd="0" presId="urn:microsoft.com/office/officeart/2009/3/layout/HorizontalOrganizationChart"/>
    <dgm:cxn modelId="{D441A3D1-B4E1-4DBB-80DD-74BF9FAA0E58}" srcId="{F3E3CCE8-DD1E-4F7E-BD2D-89333B6F1159}" destId="{01B88854-7F0C-4234-9C88-1741A363010A}" srcOrd="1" destOrd="0" parTransId="{187F8114-6EB2-4D8B-9E03-AB6719DCC802}" sibTransId="{91F055A0-593D-48FE-B7D4-7948BC1C3CCB}"/>
    <dgm:cxn modelId="{C009950F-C330-4F13-BDCB-0009A1470600}" type="presOf" srcId="{F7BBC7A0-4E1B-42EB-ACB2-FD5FD261B0FB}" destId="{C7753859-8DFF-4180-9FA0-151D59874D38}" srcOrd="1" destOrd="0" presId="urn:microsoft.com/office/officeart/2009/3/layout/HorizontalOrganizationChart"/>
    <dgm:cxn modelId="{B976449A-57D2-4A85-8480-E5EF9E32AA79}" srcId="{C329A04B-046D-4BA0-AB15-484760FEC30D}" destId="{A3065835-5A3D-4C86-9C6A-7E28D7F08248}" srcOrd="1" destOrd="0" parTransId="{8A8D9A18-4C39-42B7-9F01-F760658A473A}" sibTransId="{BB8C0757-FB49-4F88-A586-73D164D56C50}"/>
    <dgm:cxn modelId="{07625790-74BB-4DD3-BF67-A78DD528AF4F}" type="presOf" srcId="{D32AD3E3-E590-41D1-87FE-DA1F067DA431}" destId="{168F1764-3A6D-47D8-9471-AE907D9EB9CE}" srcOrd="1"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604ED839-B8CE-44FD-B21A-9D3ADE7527A0}" type="presOf" srcId="{2808221C-0E24-4B36-904F-35D9CE20F090}" destId="{213AC507-0678-46F2-83A6-D2152487EBDC}" srcOrd="0" destOrd="0" presId="urn:microsoft.com/office/officeart/2009/3/layout/HorizontalOrganizationChart"/>
    <dgm:cxn modelId="{A71F034C-6B82-4384-B3E6-8EFE99EA5760}" type="presOf" srcId="{225D3610-2368-4C40-B54D-61960828DE57}" destId="{1D475448-E0AB-4B1D-BE5C-24693703B18A}" srcOrd="1" destOrd="0" presId="urn:microsoft.com/office/officeart/2009/3/layout/HorizontalOrganizationChart"/>
    <dgm:cxn modelId="{78998FE9-528A-4121-8882-B2AB135E9440}" srcId="{32045317-A0EC-496C-8B01-2B94B64BBC0D}" destId="{19DBA3B3-890E-44A2-92EB-50CF01137108}" srcOrd="1" destOrd="0" parTransId="{B7B28730-1209-4A5E-86AF-7D5FF913B28C}" sibTransId="{FB2E090C-ED73-4B06-98DA-3AE837C1623E}"/>
    <dgm:cxn modelId="{71F4DBF3-6DB7-4DAB-A3FA-E9BF5E20DDC6}" srcId="{E947FBB4-3BE0-45DB-A5DC-FB9A205115EB}" destId="{2808221C-0E24-4B36-904F-35D9CE20F090}" srcOrd="1" destOrd="0" parTransId="{DBCAF850-6C8E-41A0-A6DD-E31F8FE610B8}" sibTransId="{08640B6B-B32C-42B0-A32B-561B48CAD8AF}"/>
    <dgm:cxn modelId="{FD049BFF-C877-4715-89BF-02C8078B4877}" srcId="{01B88854-7F0C-4234-9C88-1741A363010A}" destId="{AC0357BC-CB77-4F83-9BB1-3E133EE6781B}" srcOrd="0" destOrd="0" parTransId="{DAED8EB0-AFA2-471C-9C81-C1F7D50DB624}" sibTransId="{AB75D5B9-2E3B-4998-85A7-725A6863FC33}"/>
    <dgm:cxn modelId="{DA154B85-DC33-4E4A-B701-D97E17B579DF}" type="presOf" srcId="{A1A2A65D-BD5C-4426-9A37-0DD8DB0E7BA0}" destId="{38F7B462-1A2F-4AB2-A032-B175BA98BEB9}" srcOrd="0" destOrd="0" presId="urn:microsoft.com/office/officeart/2009/3/layout/HorizontalOrganizationChart"/>
    <dgm:cxn modelId="{CAF294EF-6C8C-4923-B2DC-55FE98F48777}" type="presOf" srcId="{90C4DDC8-FE93-4C01-9354-58976516B853}" destId="{B36FC44F-C195-490C-8118-418AEE16F885}" srcOrd="0" destOrd="0" presId="urn:microsoft.com/office/officeart/2009/3/layout/HorizontalOrganizationChart"/>
    <dgm:cxn modelId="{74207EE5-53FE-484D-94B1-DF929E3D7047}" srcId="{C329A04B-046D-4BA0-AB15-484760FEC30D}" destId="{A1A2A65D-BD5C-4426-9A37-0DD8DB0E7BA0}" srcOrd="2" destOrd="0" parTransId="{4EF34A24-266F-4F46-B755-836A10E73177}" sibTransId="{F0D3129A-7948-44D0-8262-1D4B400D6A48}"/>
    <dgm:cxn modelId="{9B8D9939-97DE-44C8-9225-7FFB7A8B3091}" type="presOf" srcId="{A1A2A65D-BD5C-4426-9A37-0DD8DB0E7BA0}" destId="{9B4FCE9B-44CD-470C-B9A7-758799B726C4}" srcOrd="1" destOrd="0" presId="urn:microsoft.com/office/officeart/2009/3/layout/HorizontalOrganizationChart"/>
    <dgm:cxn modelId="{DF8CC4F7-C2A7-4610-94B5-49B9A8F311FA}" type="presOf" srcId="{BAAE57AE-81BA-4BEA-A95B-961A67F0C20A}" destId="{42D25168-251D-414C-BE64-A1C2ED414B3E}" srcOrd="0" destOrd="0" presId="urn:microsoft.com/office/officeart/2009/3/layout/HorizontalOrganizationChart"/>
    <dgm:cxn modelId="{325261A7-EC7C-403A-86EC-672F0F74CEF3}" srcId="{3331C260-8550-403E-87DF-A08BCF29EB02}" destId="{BAAE57AE-81BA-4BEA-A95B-961A67F0C20A}" srcOrd="1" destOrd="0" parTransId="{BB268785-C6EF-44C9-A7CC-DBECBE995E77}" sibTransId="{E275E395-AA5A-4AE6-BA07-D1B0A22E4FA1}"/>
    <dgm:cxn modelId="{1AFE9ACF-E882-4777-8711-D1C7F32DD9C5}" type="presOf" srcId="{06053275-1D1C-4142-B628-182E9009FA39}" destId="{1D99830D-9063-47D8-8ADD-D8CAD597EBD1}" srcOrd="0" destOrd="0" presId="urn:microsoft.com/office/officeart/2009/3/layout/HorizontalOrganizationChart"/>
    <dgm:cxn modelId="{09D619CE-0163-4BBF-B613-276ECF7B1C81}" type="presOf" srcId="{C329A04B-046D-4BA0-AB15-484760FEC30D}" destId="{0D811088-EB85-47C7-82CF-6089133BEBE1}" srcOrd="0" destOrd="0" presId="urn:microsoft.com/office/officeart/2009/3/layout/HorizontalOrganizationChart"/>
    <dgm:cxn modelId="{0E06FE7A-F079-4AF3-8D0B-C9E94D4F379B}" type="presOf" srcId="{7755E4F4-5396-4FE2-8D72-6F7BE5C7718A}" destId="{BEE703DE-45F2-4442-9E75-ED269DDA2534}" srcOrd="0" destOrd="0" presId="urn:microsoft.com/office/officeart/2009/3/layout/HorizontalOrganizationChart"/>
    <dgm:cxn modelId="{74ECF7B0-4F0A-4D2F-816B-BB4B5DD7EBC8}" type="presOf" srcId="{AC0357BC-CB77-4F83-9BB1-3E133EE6781B}" destId="{0683EBD6-2190-46BC-BF29-F08FE5299004}" srcOrd="1" destOrd="0" presId="urn:microsoft.com/office/officeart/2009/3/layout/HorizontalOrganizationChart"/>
    <dgm:cxn modelId="{19EBEEA9-B725-42A0-AF09-984120DAA0AA}" type="presOf" srcId="{10CBA3C2-A785-414D-A7BD-DC7FD4DB3003}" destId="{1A54D959-5786-41D6-B761-31BEB3C3A4BE}" srcOrd="1" destOrd="0" presId="urn:microsoft.com/office/officeart/2009/3/layout/HorizontalOrganizationChart"/>
    <dgm:cxn modelId="{4ED194A7-A92C-42E3-BCC2-8315FBB9E71E}" type="presOf" srcId="{E5C8429B-08B6-431B-88B7-E801DFCCCD52}" destId="{5160CB69-5EC3-4B4D-A564-4EE12D15E641}" srcOrd="0" destOrd="0" presId="urn:microsoft.com/office/officeart/2009/3/layout/HorizontalOrganizationChart"/>
    <dgm:cxn modelId="{F3342D22-B4E9-45E6-BA27-29B956F69896}" type="presOf" srcId="{F6692D87-8239-47D6-B197-4686C604B43A}" destId="{029BE695-7A38-4D5B-8344-C1A0BE45F862}" srcOrd="1" destOrd="0" presId="urn:microsoft.com/office/officeart/2009/3/layout/HorizontalOrganizationChart"/>
    <dgm:cxn modelId="{C6E371FA-96BB-4404-BAE4-F5E3EF569256}" type="presOf" srcId="{AC0357BC-CB77-4F83-9BB1-3E133EE6781B}" destId="{CE9EA350-2FA6-4FB8-81CF-448F66A91C65}" srcOrd="0" destOrd="0" presId="urn:microsoft.com/office/officeart/2009/3/layout/HorizontalOrganizationChart"/>
    <dgm:cxn modelId="{4895708A-C2F2-4F59-9FD8-8BA981B0E4D8}" srcId="{E947FBB4-3BE0-45DB-A5DC-FB9A205115EB}" destId="{3331C260-8550-403E-87DF-A08BCF29EB02}" srcOrd="2" destOrd="0" parTransId="{20439958-C681-4D33-A6A6-B54AB27CFDA8}" sibTransId="{B03BB805-1E9C-4017-88FE-FA6A96656BFF}"/>
    <dgm:cxn modelId="{C2802E2B-C9AC-4077-ACCE-C83ED5FA1529}" type="presOf" srcId="{32045317-A0EC-496C-8B01-2B94B64BBC0D}" destId="{7DC7D7AF-687F-40D3-87E4-7DBD634E52B4}" srcOrd="0" destOrd="0" presId="urn:microsoft.com/office/officeart/2009/3/layout/HorizontalOrganizationChart"/>
    <dgm:cxn modelId="{30BA6178-43B8-4AF1-AF05-1301B292A5A7}" type="presOf" srcId="{A3065835-5A3D-4C86-9C6A-7E28D7F08248}" destId="{A6706901-096E-4617-B58F-491E268F2209}" srcOrd="0" destOrd="0" presId="urn:microsoft.com/office/officeart/2009/3/layout/HorizontalOrganizationChart"/>
    <dgm:cxn modelId="{9C057D0E-73C9-47E8-8C46-3F65CCAF8853}" type="presOf" srcId="{41461936-6049-47F4-86A4-C1E4F00F4E36}" destId="{EC3B2EAB-EE84-4D14-897F-19E687165875}" srcOrd="0" destOrd="0" presId="urn:microsoft.com/office/officeart/2009/3/layout/HorizontalOrganizationChart"/>
    <dgm:cxn modelId="{37AAB5A6-D2FA-461F-B88D-2D862EA74C6D}" type="presOf" srcId="{4EF34A24-266F-4F46-B755-836A10E73177}" destId="{B5A6395B-762F-46B8-83C4-E40163E64131}" srcOrd="0" destOrd="0" presId="urn:microsoft.com/office/officeart/2009/3/layout/HorizontalOrganizationChart"/>
    <dgm:cxn modelId="{8CD384A0-2E92-4B6E-B236-F145E0A961B1}" srcId="{2808221C-0E24-4B36-904F-35D9CE20F090}" destId="{32B92780-ECA3-4BDA-8C6C-DF7E8B1DA783}" srcOrd="0" destOrd="0" parTransId="{172784AF-0B94-428A-9110-6F4095E449A3}" sibTransId="{94030701-79FA-406B-9C6E-40495D0CC560}"/>
    <dgm:cxn modelId="{83B83442-E015-4F1B-BA80-C19A02CC9507}" srcId="{3331C260-8550-403E-87DF-A08BCF29EB02}" destId="{A3C209C3-3CDE-498B-B6FA-24E330E3383B}" srcOrd="0" destOrd="0" parTransId="{7755E4F4-5396-4FE2-8D72-6F7BE5C7718A}" sibTransId="{26C4333D-A476-44C8-852A-574B0B1DBEE0}"/>
    <dgm:cxn modelId="{C3A951E8-30B3-446D-8DF4-FCAE5B17F25C}" type="presOf" srcId="{9C15BC68-F462-47A3-8CCE-D472A619279A}" destId="{E3395897-5464-408D-8736-64C2C846E6C2}" srcOrd="1" destOrd="0" presId="urn:microsoft.com/office/officeart/2009/3/layout/HorizontalOrganizationChart"/>
    <dgm:cxn modelId="{770CCB97-4D29-4EDD-B75D-DB2DB355BA07}" type="presOf" srcId="{3331C260-8550-403E-87DF-A08BCF29EB02}" destId="{C78C60DB-37F7-4CF0-A880-206FB51B5CD9}" srcOrd="0" destOrd="0" presId="urn:microsoft.com/office/officeart/2009/3/layout/HorizontalOrganizationChart"/>
    <dgm:cxn modelId="{F40CC332-BC00-4539-9F38-3E48734E49D0}" type="presOf" srcId="{B7B28730-1209-4A5E-86AF-7D5FF913B28C}" destId="{A30C3F75-B72B-44E1-9972-2A00CB5C5E77}" srcOrd="0" destOrd="0" presId="urn:microsoft.com/office/officeart/2009/3/layout/HorizontalOrganizationChart"/>
    <dgm:cxn modelId="{1301BA19-6D9C-475B-9A31-E97AD6E6BDCD}" srcId="{4252123A-9F1A-42B2-9282-33EFBC021DA9}" destId="{F7BBC7A0-4E1B-42EB-ACB2-FD5FD261B0FB}" srcOrd="0" destOrd="0" parTransId="{E5C8429B-08B6-431B-88B7-E801DFCCCD52}" sibTransId="{044A9F27-8ED4-4DE9-B283-ECD71E39432E}"/>
    <dgm:cxn modelId="{550EEC12-4C29-4D0D-B227-80330C1DBA01}" type="presOf" srcId="{A3C209C3-3CDE-498B-B6FA-24E330E3383B}" destId="{BCF16290-0271-4A39-83BC-BD9B465F0911}" srcOrd="0" destOrd="0" presId="urn:microsoft.com/office/officeart/2009/3/layout/HorizontalOrganizationChart"/>
    <dgm:cxn modelId="{D3EA1FA7-9528-4167-91BF-CB550396B602}" type="presParOf" srcId="{31455B73-3540-4A97-9584-D0B09FEBE639}" destId="{BE663EC5-2C97-45AA-BF46-A0CDF896F71B}" srcOrd="0" destOrd="0" presId="urn:microsoft.com/office/officeart/2009/3/layout/HorizontalOrganizationChart"/>
    <dgm:cxn modelId="{A112F6C3-8836-4CBC-9BEB-27D73081701B}" type="presParOf" srcId="{BE663EC5-2C97-45AA-BF46-A0CDF896F71B}" destId="{24CEC310-154B-4E75-AA3D-3E5D6E5A3348}" srcOrd="0" destOrd="0" presId="urn:microsoft.com/office/officeart/2009/3/layout/HorizontalOrganizationChart"/>
    <dgm:cxn modelId="{653B4F0C-63E0-4EC4-B198-3A062C2148F2}" type="presParOf" srcId="{24CEC310-154B-4E75-AA3D-3E5D6E5A3348}" destId="{3B461DA5-C5AD-473B-BE1D-C48025597C37}" srcOrd="0" destOrd="0" presId="urn:microsoft.com/office/officeart/2009/3/layout/HorizontalOrganizationChart"/>
    <dgm:cxn modelId="{42EFC5AA-4114-46B0-B386-974B417CCB69}" type="presParOf" srcId="{24CEC310-154B-4E75-AA3D-3E5D6E5A3348}" destId="{5C71EA66-D47B-4263-8A24-67B6A9469AD0}" srcOrd="1" destOrd="0" presId="urn:microsoft.com/office/officeart/2009/3/layout/HorizontalOrganizationChart"/>
    <dgm:cxn modelId="{2C0E6A5A-2C71-4DF9-8260-D9DBA3B429AC}" type="presParOf" srcId="{BE663EC5-2C97-45AA-BF46-A0CDF896F71B}" destId="{AD79B44E-D904-4A9E-975E-EAB9D5AB9795}" srcOrd="1" destOrd="0" presId="urn:microsoft.com/office/officeart/2009/3/layout/HorizontalOrganizationChart"/>
    <dgm:cxn modelId="{55393092-C88C-4F35-BF23-1D3532B0F2F8}" type="presParOf" srcId="{AD79B44E-D904-4A9E-975E-EAB9D5AB9795}" destId="{30B8774D-27C4-4F81-B260-18AF33967146}" srcOrd="0" destOrd="0" presId="urn:microsoft.com/office/officeart/2009/3/layout/HorizontalOrganizationChart"/>
    <dgm:cxn modelId="{22535C81-6A2A-4803-BB81-C39EA0365D3C}" type="presParOf" srcId="{AD79B44E-D904-4A9E-975E-EAB9D5AB9795}" destId="{23EF5878-BB80-4D2B-BDCE-97E628C1854D}" srcOrd="1" destOrd="0" presId="urn:microsoft.com/office/officeart/2009/3/layout/HorizontalOrganizationChart"/>
    <dgm:cxn modelId="{DA9AC3EC-A7AE-435A-B0AA-772A6902BD0D}" type="presParOf" srcId="{23EF5878-BB80-4D2B-BDCE-97E628C1854D}" destId="{447A1616-15C1-45A0-993B-3EB1E8B631B3}" srcOrd="0" destOrd="0" presId="urn:microsoft.com/office/officeart/2009/3/layout/HorizontalOrganizationChart"/>
    <dgm:cxn modelId="{582D188B-2CCA-4B8C-9E85-F0ECF498D4B8}" type="presParOf" srcId="{447A1616-15C1-45A0-993B-3EB1E8B631B3}" destId="{F8FE4275-5F21-4581-AEF5-27EEAE48B4D9}" srcOrd="0" destOrd="0" presId="urn:microsoft.com/office/officeart/2009/3/layout/HorizontalOrganizationChart"/>
    <dgm:cxn modelId="{95228B0F-3FF5-4012-ACB2-A92398B85FCC}" type="presParOf" srcId="{447A1616-15C1-45A0-993B-3EB1E8B631B3}" destId="{319D7253-4350-4C4B-A180-FD61D617FF9A}" srcOrd="1" destOrd="0" presId="urn:microsoft.com/office/officeart/2009/3/layout/HorizontalOrganizationChart"/>
    <dgm:cxn modelId="{CA261573-6170-42C2-B3DF-7C0F2FCCB015}" type="presParOf" srcId="{23EF5878-BB80-4D2B-BDCE-97E628C1854D}" destId="{1D9006AF-3332-4443-A026-EB4E23E1C7AA}" srcOrd="1" destOrd="0" presId="urn:microsoft.com/office/officeart/2009/3/layout/HorizontalOrganizationChart"/>
    <dgm:cxn modelId="{826E1165-BE15-40B6-81DD-9B5E62FA835E}" type="presParOf" srcId="{1D9006AF-3332-4443-A026-EB4E23E1C7AA}" destId="{EC3B2EAB-EE84-4D14-897F-19E687165875}" srcOrd="0" destOrd="0" presId="urn:microsoft.com/office/officeart/2009/3/layout/HorizontalOrganizationChart"/>
    <dgm:cxn modelId="{B6E7434D-8760-40AF-AEE9-4F5C1BEDDF11}" type="presParOf" srcId="{1D9006AF-3332-4443-A026-EB4E23E1C7AA}" destId="{C20AEA9B-7969-468E-B31F-20BD62A8259F}" srcOrd="1" destOrd="0" presId="urn:microsoft.com/office/officeart/2009/3/layout/HorizontalOrganizationChart"/>
    <dgm:cxn modelId="{F93F9574-E134-49CA-9872-D5752BADC320}" type="presParOf" srcId="{C20AEA9B-7969-468E-B31F-20BD62A8259F}" destId="{EB68B3EC-AEE2-44FE-A292-0AEBF68A394A}" srcOrd="0" destOrd="0" presId="urn:microsoft.com/office/officeart/2009/3/layout/HorizontalOrganizationChart"/>
    <dgm:cxn modelId="{E5639F66-8D99-4E6C-B87F-CA2BE768F696}" type="presParOf" srcId="{EB68B3EC-AEE2-44FE-A292-0AEBF68A394A}" destId="{A57E605B-AD0D-470A-9225-4FDAAF03246D}" srcOrd="0" destOrd="0" presId="urn:microsoft.com/office/officeart/2009/3/layout/HorizontalOrganizationChart"/>
    <dgm:cxn modelId="{BB180519-EE7D-4EF6-9FB4-4FD9DF7B4B40}" type="presParOf" srcId="{EB68B3EC-AEE2-44FE-A292-0AEBF68A394A}" destId="{168F1764-3A6D-47D8-9471-AE907D9EB9CE}" srcOrd="1" destOrd="0" presId="urn:microsoft.com/office/officeart/2009/3/layout/HorizontalOrganizationChart"/>
    <dgm:cxn modelId="{B84683E8-2F86-4AA9-89C5-6AD0EE475260}" type="presParOf" srcId="{C20AEA9B-7969-468E-B31F-20BD62A8259F}" destId="{AF65A6C4-FC2A-4BDC-9AB0-C102CBEE42FF}" srcOrd="1" destOrd="0" presId="urn:microsoft.com/office/officeart/2009/3/layout/HorizontalOrganizationChart"/>
    <dgm:cxn modelId="{92536987-9C67-4DD9-BE3E-23584CB15D87}" type="presParOf" srcId="{AF65A6C4-FC2A-4BDC-9AB0-C102CBEE42FF}" destId="{8AA5427B-774D-4D6A-A60A-F9DB8309C24F}" srcOrd="0" destOrd="0" presId="urn:microsoft.com/office/officeart/2009/3/layout/HorizontalOrganizationChart"/>
    <dgm:cxn modelId="{6C736500-BF7B-4D2B-BEA3-8D2D9D07B6A2}" type="presParOf" srcId="{AF65A6C4-FC2A-4BDC-9AB0-C102CBEE42FF}" destId="{E8B2486A-A1A4-430A-950F-44C69286378E}" srcOrd="1" destOrd="0" presId="urn:microsoft.com/office/officeart/2009/3/layout/HorizontalOrganizationChart"/>
    <dgm:cxn modelId="{B34E7B22-EEF0-4A39-A907-0CA8FA797FD2}" type="presParOf" srcId="{E8B2486A-A1A4-430A-950F-44C69286378E}" destId="{28E498EA-92FE-43E2-B67C-E92B867DD0CE}" srcOrd="0" destOrd="0" presId="urn:microsoft.com/office/officeart/2009/3/layout/HorizontalOrganizationChart"/>
    <dgm:cxn modelId="{0229E5A5-CB01-44EB-BEF4-4603F28CB496}" type="presParOf" srcId="{28E498EA-92FE-43E2-B67C-E92B867DD0CE}" destId="{B36FC44F-C195-490C-8118-418AEE16F885}" srcOrd="0" destOrd="0" presId="urn:microsoft.com/office/officeart/2009/3/layout/HorizontalOrganizationChart"/>
    <dgm:cxn modelId="{F204554F-853F-4C10-B93B-7872D34A3C96}" type="presParOf" srcId="{28E498EA-92FE-43E2-B67C-E92B867DD0CE}" destId="{FD888786-B575-4980-ADFE-0C4E94844340}" srcOrd="1" destOrd="0" presId="urn:microsoft.com/office/officeart/2009/3/layout/HorizontalOrganizationChart"/>
    <dgm:cxn modelId="{4BFCC97A-9554-414B-9EBA-035A7F7C0C80}" type="presParOf" srcId="{E8B2486A-A1A4-430A-950F-44C69286378E}" destId="{69647B70-3C16-4EE5-89BA-FE7783E0D2F8}" srcOrd="1" destOrd="0" presId="urn:microsoft.com/office/officeart/2009/3/layout/HorizontalOrganizationChart"/>
    <dgm:cxn modelId="{E2859D16-07F5-4997-B990-B12F95DD0CB1}" type="presParOf" srcId="{E8B2486A-A1A4-430A-950F-44C69286378E}" destId="{5E143561-44FC-4D06-BC4C-770A76523401}" srcOrd="2" destOrd="0" presId="urn:microsoft.com/office/officeart/2009/3/layout/HorizontalOrganizationChart"/>
    <dgm:cxn modelId="{62F2FF72-4EA0-4748-B11E-D5F03B13B84C}" type="presParOf" srcId="{C20AEA9B-7969-468E-B31F-20BD62A8259F}" destId="{66FD78CE-B648-4143-9E7B-3D3B8204ABD7}" srcOrd="2" destOrd="0" presId="urn:microsoft.com/office/officeart/2009/3/layout/HorizontalOrganizationChart"/>
    <dgm:cxn modelId="{459E7251-120C-4EA4-A912-4CA2C7A49ADE}" type="presParOf" srcId="{1D9006AF-3332-4443-A026-EB4E23E1C7AA}" destId="{412C6D31-5428-4B1B-96FB-0E00DEA1FAF6}" srcOrd="2" destOrd="0" presId="urn:microsoft.com/office/officeart/2009/3/layout/HorizontalOrganizationChart"/>
    <dgm:cxn modelId="{39403155-5BF1-4EB5-A016-4F24672DA6BE}" type="presParOf" srcId="{1D9006AF-3332-4443-A026-EB4E23E1C7AA}" destId="{D25C9B5F-F992-498E-997B-EC99C9D72A15}" srcOrd="3" destOrd="0" presId="urn:microsoft.com/office/officeart/2009/3/layout/HorizontalOrganizationChart"/>
    <dgm:cxn modelId="{B5DC0513-FE55-48AC-9560-7A62FA66B001}" type="presParOf" srcId="{D25C9B5F-F992-498E-997B-EC99C9D72A15}" destId="{095B3609-DCB2-4D59-A868-F97EB572B466}" srcOrd="0" destOrd="0" presId="urn:microsoft.com/office/officeart/2009/3/layout/HorizontalOrganizationChart"/>
    <dgm:cxn modelId="{AE9041D8-B0B8-4E5E-9271-ECCB01C4DD38}" type="presParOf" srcId="{095B3609-DCB2-4D59-A868-F97EB572B466}" destId="{213AC507-0678-46F2-83A6-D2152487EBDC}" srcOrd="0" destOrd="0" presId="urn:microsoft.com/office/officeart/2009/3/layout/HorizontalOrganizationChart"/>
    <dgm:cxn modelId="{FA48BECD-4B74-461F-B05D-A29D0EC2FC78}" type="presParOf" srcId="{095B3609-DCB2-4D59-A868-F97EB572B466}" destId="{808FFEDC-6CC8-4DD6-B11E-4D3963E07B8D}" srcOrd="1" destOrd="0" presId="urn:microsoft.com/office/officeart/2009/3/layout/HorizontalOrganizationChart"/>
    <dgm:cxn modelId="{91F62324-2241-45BB-932A-2E7EEEC11734}" type="presParOf" srcId="{D25C9B5F-F992-498E-997B-EC99C9D72A15}" destId="{04EC5996-8B85-4AD4-B123-37812FB9581C}" srcOrd="1" destOrd="0" presId="urn:microsoft.com/office/officeart/2009/3/layout/HorizontalOrganizationChart"/>
    <dgm:cxn modelId="{FBAB40B5-2846-4273-836F-FB90D3C1060F}" type="presParOf" srcId="{04EC5996-8B85-4AD4-B123-37812FB9581C}" destId="{B99AB123-DDF3-4DD8-9ED8-E65B8F359D9B}" srcOrd="0" destOrd="0" presId="urn:microsoft.com/office/officeart/2009/3/layout/HorizontalOrganizationChart"/>
    <dgm:cxn modelId="{FC313154-E457-4D72-A0BB-A2EDB8655445}" type="presParOf" srcId="{04EC5996-8B85-4AD4-B123-37812FB9581C}" destId="{450BAA8E-E325-437C-BEB5-B607836B1F9F}" srcOrd="1" destOrd="0" presId="urn:microsoft.com/office/officeart/2009/3/layout/HorizontalOrganizationChart"/>
    <dgm:cxn modelId="{5CE309CB-985B-42A4-B623-E5C1867B7EB5}" type="presParOf" srcId="{450BAA8E-E325-437C-BEB5-B607836B1F9F}" destId="{091DA1CA-9606-4EAD-9FC5-8DA47571D397}" srcOrd="0" destOrd="0" presId="urn:microsoft.com/office/officeart/2009/3/layout/HorizontalOrganizationChart"/>
    <dgm:cxn modelId="{2B6D9A54-494A-414E-8080-E7C519E40B14}" type="presParOf" srcId="{091DA1CA-9606-4EAD-9FC5-8DA47571D397}" destId="{036580D6-5134-4187-A159-C84EAE4F484B}" srcOrd="0" destOrd="0" presId="urn:microsoft.com/office/officeart/2009/3/layout/HorizontalOrganizationChart"/>
    <dgm:cxn modelId="{98800C46-07BE-4683-814F-BA07F039F3AA}" type="presParOf" srcId="{091DA1CA-9606-4EAD-9FC5-8DA47571D397}" destId="{9FDA2573-16F3-4A2F-B4CB-7CBC98951119}" srcOrd="1" destOrd="0" presId="urn:microsoft.com/office/officeart/2009/3/layout/HorizontalOrganizationChart"/>
    <dgm:cxn modelId="{76FBAFCE-2281-4FF8-88B0-25AB84AD9F39}" type="presParOf" srcId="{450BAA8E-E325-437C-BEB5-B607836B1F9F}" destId="{1E0A3B71-A48A-44FE-898C-CAA52738DD2F}" srcOrd="1" destOrd="0" presId="urn:microsoft.com/office/officeart/2009/3/layout/HorizontalOrganizationChart"/>
    <dgm:cxn modelId="{718BB05F-9C24-4323-A408-A8F6E01DF2F7}" type="presParOf" srcId="{450BAA8E-E325-437C-BEB5-B607836B1F9F}" destId="{5F2A6D42-6D79-4D24-AD6F-E09432101D08}" srcOrd="2" destOrd="0" presId="urn:microsoft.com/office/officeart/2009/3/layout/HorizontalOrganizationChart"/>
    <dgm:cxn modelId="{4576BEAA-8128-4BBB-ABC8-6CB47CD15A26}" type="presParOf" srcId="{D25C9B5F-F992-498E-997B-EC99C9D72A15}" destId="{F3F1FD4B-289B-4A9C-959D-17CA45AEECA3}" srcOrd="2" destOrd="0" presId="urn:microsoft.com/office/officeart/2009/3/layout/HorizontalOrganizationChart"/>
    <dgm:cxn modelId="{12971B4B-3E29-49D3-9BE1-559F95B7A3A5}" type="presParOf" srcId="{1D9006AF-3332-4443-A026-EB4E23E1C7AA}" destId="{725F37A0-2332-4A24-8BA1-09C096FC9654}" srcOrd="4" destOrd="0" presId="urn:microsoft.com/office/officeart/2009/3/layout/HorizontalOrganizationChart"/>
    <dgm:cxn modelId="{D3B74451-690D-4F93-B22B-48D0B041D8F2}" type="presParOf" srcId="{1D9006AF-3332-4443-A026-EB4E23E1C7AA}" destId="{28659FA4-1D00-4D7C-8317-A76AE4B6273F}" srcOrd="5" destOrd="0" presId="urn:microsoft.com/office/officeart/2009/3/layout/HorizontalOrganizationChart"/>
    <dgm:cxn modelId="{AF4AA1B5-F30C-4680-A354-B12925BE00A1}" type="presParOf" srcId="{28659FA4-1D00-4D7C-8317-A76AE4B6273F}" destId="{2D37C3E3-0FA1-492E-B12C-0CBF7E14D6E1}" srcOrd="0" destOrd="0" presId="urn:microsoft.com/office/officeart/2009/3/layout/HorizontalOrganizationChart"/>
    <dgm:cxn modelId="{468CABE9-757E-4F64-B56A-BD9924E89E5B}" type="presParOf" srcId="{2D37C3E3-0FA1-492E-B12C-0CBF7E14D6E1}" destId="{C78C60DB-37F7-4CF0-A880-206FB51B5CD9}" srcOrd="0" destOrd="0" presId="urn:microsoft.com/office/officeart/2009/3/layout/HorizontalOrganizationChart"/>
    <dgm:cxn modelId="{4C27E8B6-30DD-492D-99BB-951A63A490D1}" type="presParOf" srcId="{2D37C3E3-0FA1-492E-B12C-0CBF7E14D6E1}" destId="{539D5A6D-656C-42E0-98B4-4FC7AD0BD3FA}" srcOrd="1" destOrd="0" presId="urn:microsoft.com/office/officeart/2009/3/layout/HorizontalOrganizationChart"/>
    <dgm:cxn modelId="{3E53441F-A5D0-4B29-A1B9-3B691B611A2B}" type="presParOf" srcId="{28659FA4-1D00-4D7C-8317-A76AE4B6273F}" destId="{CBE8BFAF-829E-4BE3-A588-FE41BC114D7A}" srcOrd="1" destOrd="0" presId="urn:microsoft.com/office/officeart/2009/3/layout/HorizontalOrganizationChart"/>
    <dgm:cxn modelId="{BE55E81D-AADE-4DCB-9AE2-F75A3C45BE4E}" type="presParOf" srcId="{CBE8BFAF-829E-4BE3-A588-FE41BC114D7A}" destId="{BEE703DE-45F2-4442-9E75-ED269DDA2534}" srcOrd="0" destOrd="0" presId="urn:microsoft.com/office/officeart/2009/3/layout/HorizontalOrganizationChart"/>
    <dgm:cxn modelId="{6896FCA7-852B-40F5-B716-46ACEFD7CD55}" type="presParOf" srcId="{CBE8BFAF-829E-4BE3-A588-FE41BC114D7A}" destId="{1FF2489C-6483-4671-8483-35A544CFABA9}" srcOrd="1" destOrd="0" presId="urn:microsoft.com/office/officeart/2009/3/layout/HorizontalOrganizationChart"/>
    <dgm:cxn modelId="{7629AF25-D4C2-4A37-A634-A1CC4429C8DE}" type="presParOf" srcId="{1FF2489C-6483-4671-8483-35A544CFABA9}" destId="{8E677B93-65D3-4226-B2FB-CB6FE51CF583}" srcOrd="0" destOrd="0" presId="urn:microsoft.com/office/officeart/2009/3/layout/HorizontalOrganizationChart"/>
    <dgm:cxn modelId="{47DA22DC-8377-440E-A23F-8916F9436C3B}" type="presParOf" srcId="{8E677B93-65D3-4226-B2FB-CB6FE51CF583}" destId="{BCF16290-0271-4A39-83BC-BD9B465F0911}" srcOrd="0" destOrd="0" presId="urn:microsoft.com/office/officeart/2009/3/layout/HorizontalOrganizationChart"/>
    <dgm:cxn modelId="{E408FFBA-BED1-4EB6-9537-A32F2E0E3016}" type="presParOf" srcId="{8E677B93-65D3-4226-B2FB-CB6FE51CF583}" destId="{F652EE89-7C6B-4053-8195-6F65163871BC}" srcOrd="1" destOrd="0" presId="urn:microsoft.com/office/officeart/2009/3/layout/HorizontalOrganizationChart"/>
    <dgm:cxn modelId="{14423DC6-854E-49F0-876A-11D7E224A9CC}" type="presParOf" srcId="{1FF2489C-6483-4671-8483-35A544CFABA9}" destId="{21397792-FE5E-42E4-AAE9-E9DDB21F8108}" srcOrd="1" destOrd="0" presId="urn:microsoft.com/office/officeart/2009/3/layout/HorizontalOrganizationChart"/>
    <dgm:cxn modelId="{ED9588A8-0729-427C-90D1-08F5B1620EB9}" type="presParOf" srcId="{1FF2489C-6483-4671-8483-35A544CFABA9}" destId="{BB8BDA78-E9A8-4E45-9CBD-DC8D0321CB9F}" srcOrd="2" destOrd="0" presId="urn:microsoft.com/office/officeart/2009/3/layout/HorizontalOrganizationChart"/>
    <dgm:cxn modelId="{04B9EF0D-5FE4-43B2-9BAF-C883B260E902}" type="presParOf" srcId="{CBE8BFAF-829E-4BE3-A588-FE41BC114D7A}" destId="{55D40CBA-29DC-4855-BF7D-A51F9F38C0A8}" srcOrd="2" destOrd="0" presId="urn:microsoft.com/office/officeart/2009/3/layout/HorizontalOrganizationChart"/>
    <dgm:cxn modelId="{8D9D05E9-EB2E-4B77-A7BC-687C5E8B2952}" type="presParOf" srcId="{CBE8BFAF-829E-4BE3-A588-FE41BC114D7A}" destId="{AB2FF19A-5063-4AED-A9B5-D382988CC743}" srcOrd="3" destOrd="0" presId="urn:microsoft.com/office/officeart/2009/3/layout/HorizontalOrganizationChart"/>
    <dgm:cxn modelId="{5F428846-0573-4206-8722-829AC2F6AAE2}" type="presParOf" srcId="{AB2FF19A-5063-4AED-A9B5-D382988CC743}" destId="{8C0E1F4A-C57E-48BB-B16A-0A8E37718941}" srcOrd="0" destOrd="0" presId="urn:microsoft.com/office/officeart/2009/3/layout/HorizontalOrganizationChart"/>
    <dgm:cxn modelId="{FCC8E7C6-9114-4F0D-8457-CAB4E10A6FD8}" type="presParOf" srcId="{8C0E1F4A-C57E-48BB-B16A-0A8E37718941}" destId="{42D25168-251D-414C-BE64-A1C2ED414B3E}" srcOrd="0" destOrd="0" presId="urn:microsoft.com/office/officeart/2009/3/layout/HorizontalOrganizationChart"/>
    <dgm:cxn modelId="{741C33B0-FC02-4260-9FF5-FBB5D4E242F9}" type="presParOf" srcId="{8C0E1F4A-C57E-48BB-B16A-0A8E37718941}" destId="{6E36FD23-6AEC-4758-BEBE-53DFF0E15E32}" srcOrd="1" destOrd="0" presId="urn:microsoft.com/office/officeart/2009/3/layout/HorizontalOrganizationChart"/>
    <dgm:cxn modelId="{A4CCA928-7F5A-4729-92EE-796810D6132C}" type="presParOf" srcId="{AB2FF19A-5063-4AED-A9B5-D382988CC743}" destId="{A09EFF8C-B464-4D46-B0E4-12D4E0E6C49E}" srcOrd="1" destOrd="0" presId="urn:microsoft.com/office/officeart/2009/3/layout/HorizontalOrganizationChart"/>
    <dgm:cxn modelId="{24DD4DAC-965E-4017-906E-67E7E410E5C3}" type="presParOf" srcId="{AB2FF19A-5063-4AED-A9B5-D382988CC743}" destId="{8E568A0A-D2D3-4B74-AC1C-3FD656F0BCB6}" srcOrd="2" destOrd="0" presId="urn:microsoft.com/office/officeart/2009/3/layout/HorizontalOrganizationChart"/>
    <dgm:cxn modelId="{1B1DB041-EDCD-4B3A-B12E-A42E51A54E65}" type="presParOf" srcId="{28659FA4-1D00-4D7C-8317-A76AE4B6273F}" destId="{3CBCFEF5-6161-4AFA-8E16-6D5F63002D2D}" srcOrd="2" destOrd="0" presId="urn:microsoft.com/office/officeart/2009/3/layout/HorizontalOrganizationChart"/>
    <dgm:cxn modelId="{0AB651B8-490A-4D65-BF94-E5A64F9697A4}" type="presParOf" srcId="{23EF5878-BB80-4D2B-BDCE-97E628C1854D}" destId="{CC6AB867-02EF-413E-AF71-819A23D69166}" srcOrd="2" destOrd="0" presId="urn:microsoft.com/office/officeart/2009/3/layout/HorizontalOrganizationChart"/>
    <dgm:cxn modelId="{AABA8186-3902-440D-9C2E-805907BF953A}" type="presParOf" srcId="{AD79B44E-D904-4A9E-975E-EAB9D5AB9795}" destId="{87A415FF-6FC5-4CD7-812C-4926375DCC65}" srcOrd="2" destOrd="0" presId="urn:microsoft.com/office/officeart/2009/3/layout/HorizontalOrganizationChart"/>
    <dgm:cxn modelId="{54CC56AE-068B-4418-AA94-EFE389329C8D}" type="presParOf" srcId="{AD79B44E-D904-4A9E-975E-EAB9D5AB9795}" destId="{AB97C45A-810E-4D2E-921E-3C2655E423E7}" srcOrd="3" destOrd="0" presId="urn:microsoft.com/office/officeart/2009/3/layout/HorizontalOrganizationChart"/>
    <dgm:cxn modelId="{9FA4D931-52CA-451D-86DF-1101463141C0}" type="presParOf" srcId="{AB97C45A-810E-4D2E-921E-3C2655E423E7}" destId="{B966212C-495D-4F8A-8438-6CC2FA56A8A8}" srcOrd="0" destOrd="0" presId="urn:microsoft.com/office/officeart/2009/3/layout/HorizontalOrganizationChart"/>
    <dgm:cxn modelId="{FF73A34B-70EB-4AFB-A147-454A5B75898E}" type="presParOf" srcId="{B966212C-495D-4F8A-8438-6CC2FA56A8A8}" destId="{DEDAEA48-1B73-4029-A343-220322ADE605}" srcOrd="0" destOrd="0" presId="urn:microsoft.com/office/officeart/2009/3/layout/HorizontalOrganizationChart"/>
    <dgm:cxn modelId="{A15915CB-5F98-448C-9757-D721C9E66E31}" type="presParOf" srcId="{B966212C-495D-4F8A-8438-6CC2FA56A8A8}" destId="{640A4511-3B74-4987-9964-736C080ED8F0}" srcOrd="1" destOrd="0" presId="urn:microsoft.com/office/officeart/2009/3/layout/HorizontalOrganizationChart"/>
    <dgm:cxn modelId="{1DF3442E-20AD-47DE-9826-4FF36C955296}" type="presParOf" srcId="{AB97C45A-810E-4D2E-921E-3C2655E423E7}" destId="{6DAE984D-2EAE-4286-B446-901F9A74EE08}" srcOrd="1" destOrd="0" presId="urn:microsoft.com/office/officeart/2009/3/layout/HorizontalOrganizationChart"/>
    <dgm:cxn modelId="{5948F9FD-57B5-40D5-BDE7-5252813795E2}" type="presParOf" srcId="{6DAE984D-2EAE-4286-B446-901F9A74EE08}" destId="{5160CB69-5EC3-4B4D-A564-4EE12D15E641}" srcOrd="0" destOrd="0" presId="urn:microsoft.com/office/officeart/2009/3/layout/HorizontalOrganizationChart"/>
    <dgm:cxn modelId="{279BD67D-BECD-4569-ACE1-9B02D3D5062E}" type="presParOf" srcId="{6DAE984D-2EAE-4286-B446-901F9A74EE08}" destId="{534C12FC-B354-4CC2-9C73-1F330DB92235}" srcOrd="1" destOrd="0" presId="urn:microsoft.com/office/officeart/2009/3/layout/HorizontalOrganizationChart"/>
    <dgm:cxn modelId="{32706614-E021-495B-8ECD-9878A229AF3F}" type="presParOf" srcId="{534C12FC-B354-4CC2-9C73-1F330DB92235}" destId="{10994846-2927-4882-A933-331C3DD8F646}" srcOrd="0" destOrd="0" presId="urn:microsoft.com/office/officeart/2009/3/layout/HorizontalOrganizationChart"/>
    <dgm:cxn modelId="{BBA24939-8031-45CF-B8FF-2553410A8908}" type="presParOf" srcId="{10994846-2927-4882-A933-331C3DD8F646}" destId="{F44FF623-A176-4C04-8D8B-4D4BA55DE409}" srcOrd="0" destOrd="0" presId="urn:microsoft.com/office/officeart/2009/3/layout/HorizontalOrganizationChart"/>
    <dgm:cxn modelId="{C28F6A3C-5003-4550-9BCB-56580F85FBB4}" type="presParOf" srcId="{10994846-2927-4882-A933-331C3DD8F646}" destId="{C7753859-8DFF-4180-9FA0-151D59874D38}" srcOrd="1" destOrd="0" presId="urn:microsoft.com/office/officeart/2009/3/layout/HorizontalOrganizationChart"/>
    <dgm:cxn modelId="{09454AAC-CE0B-4E18-B529-07FDD97BABC8}" type="presParOf" srcId="{534C12FC-B354-4CC2-9C73-1F330DB92235}" destId="{AF510563-A414-4102-A5F3-89BFFE2D7EC7}" srcOrd="1" destOrd="0" presId="urn:microsoft.com/office/officeart/2009/3/layout/HorizontalOrganizationChart"/>
    <dgm:cxn modelId="{325A7C81-AA54-4300-9D30-D0737445CA5C}" type="presParOf" srcId="{AF510563-A414-4102-A5F3-89BFFE2D7EC7}" destId="{CF7C17F2-A121-4303-9BC8-4EE94AE82526}" srcOrd="0" destOrd="0" presId="urn:microsoft.com/office/officeart/2009/3/layout/HorizontalOrganizationChart"/>
    <dgm:cxn modelId="{CE857851-8EDF-48C1-993F-23F0A8A51895}" type="presParOf" srcId="{AF510563-A414-4102-A5F3-89BFFE2D7EC7}" destId="{0C309751-9377-4091-97D2-8FEEA6C4F1EE}" srcOrd="1" destOrd="0" presId="urn:microsoft.com/office/officeart/2009/3/layout/HorizontalOrganizationChart"/>
    <dgm:cxn modelId="{7DFD2C74-B76A-41F0-8DFA-E32861E75076}" type="presParOf" srcId="{0C309751-9377-4091-97D2-8FEEA6C4F1EE}" destId="{97E5F9A5-15E0-47AC-A45B-9042B87CE513}" srcOrd="0" destOrd="0" presId="urn:microsoft.com/office/officeart/2009/3/layout/HorizontalOrganizationChart"/>
    <dgm:cxn modelId="{50189F89-961D-4383-9842-F40A0A23B846}" type="presParOf" srcId="{97E5F9A5-15E0-47AC-A45B-9042B87CE513}" destId="{065D6CC6-B130-4656-B206-E99427C2AF22}" srcOrd="0" destOrd="0" presId="urn:microsoft.com/office/officeart/2009/3/layout/HorizontalOrganizationChart"/>
    <dgm:cxn modelId="{0FB0A555-2413-4740-AB5A-6126066E23CF}" type="presParOf" srcId="{97E5F9A5-15E0-47AC-A45B-9042B87CE513}" destId="{1A54D959-5786-41D6-B761-31BEB3C3A4BE}" srcOrd="1" destOrd="0" presId="urn:microsoft.com/office/officeart/2009/3/layout/HorizontalOrganizationChart"/>
    <dgm:cxn modelId="{2E4E4CFE-C539-465C-A1B5-095789363A29}" type="presParOf" srcId="{0C309751-9377-4091-97D2-8FEEA6C4F1EE}" destId="{6E739067-5CE9-47CA-BE1F-C6BFF52C86E0}" srcOrd="1" destOrd="0" presId="urn:microsoft.com/office/officeart/2009/3/layout/HorizontalOrganizationChart"/>
    <dgm:cxn modelId="{7FA1881B-68F9-4F4D-921A-B239118D352C}" type="presParOf" srcId="{0C309751-9377-4091-97D2-8FEEA6C4F1EE}" destId="{0A9CE2B6-6EE8-4A90-B6B8-CD2E0A12C22A}" srcOrd="2" destOrd="0" presId="urn:microsoft.com/office/officeart/2009/3/layout/HorizontalOrganizationChart"/>
    <dgm:cxn modelId="{49A5825D-13DF-4C72-BDF2-553727DC7972}" type="presParOf" srcId="{534C12FC-B354-4CC2-9C73-1F330DB92235}" destId="{449357D4-16DE-4CC5-8818-54C62D2DFED4}" srcOrd="2" destOrd="0" presId="urn:microsoft.com/office/officeart/2009/3/layout/HorizontalOrganizationChart"/>
    <dgm:cxn modelId="{5659BDD3-813E-4ACE-B329-791C5B0E8969}" type="presParOf" srcId="{6DAE984D-2EAE-4286-B446-901F9A74EE08}" destId="{826DE320-86EC-4A00-8358-83A333C6710F}" srcOrd="2" destOrd="0" presId="urn:microsoft.com/office/officeart/2009/3/layout/HorizontalOrganizationChart"/>
    <dgm:cxn modelId="{B18D11CF-D307-4C51-8B8D-49D2E7CA5F5A}" type="presParOf" srcId="{6DAE984D-2EAE-4286-B446-901F9A74EE08}" destId="{19021542-B877-4D1E-AD43-64796E2E47A5}" srcOrd="3" destOrd="0" presId="urn:microsoft.com/office/officeart/2009/3/layout/HorizontalOrganizationChart"/>
    <dgm:cxn modelId="{F611B44E-A216-4618-9389-05F48F0DA021}" type="presParOf" srcId="{19021542-B877-4D1E-AD43-64796E2E47A5}" destId="{F1E9DD99-7A2E-4564-AD6A-BAA118F67C06}" srcOrd="0" destOrd="0" presId="urn:microsoft.com/office/officeart/2009/3/layout/HorizontalOrganizationChart"/>
    <dgm:cxn modelId="{127B99E0-813B-4606-A18A-2616C1FD4EE6}" type="presParOf" srcId="{F1E9DD99-7A2E-4564-AD6A-BAA118F67C06}" destId="{7DC7D7AF-687F-40D3-87E4-7DBD634E52B4}" srcOrd="0" destOrd="0" presId="urn:microsoft.com/office/officeart/2009/3/layout/HorizontalOrganizationChart"/>
    <dgm:cxn modelId="{B66904F2-F156-4600-9F85-418CCF9B1DBC}" type="presParOf" srcId="{F1E9DD99-7A2E-4564-AD6A-BAA118F67C06}" destId="{2096F3C7-361F-4D7B-A1EA-37859129C3B4}" srcOrd="1" destOrd="0" presId="urn:microsoft.com/office/officeart/2009/3/layout/HorizontalOrganizationChart"/>
    <dgm:cxn modelId="{AFB6E2B3-13D3-4718-909E-02EE74796EA9}" type="presParOf" srcId="{19021542-B877-4D1E-AD43-64796E2E47A5}" destId="{5F9F8F9A-8B5B-4C19-8EBE-F8920F39F7FF}" srcOrd="1" destOrd="0" presId="urn:microsoft.com/office/officeart/2009/3/layout/HorizontalOrganizationChart"/>
    <dgm:cxn modelId="{34FB1517-FCAF-4D46-9CC9-A2E4ED494050}" type="presParOf" srcId="{5F9F8F9A-8B5B-4C19-8EBE-F8920F39F7FF}" destId="{A56A8B56-A6C5-4799-9535-B368ADF8937E}" srcOrd="0" destOrd="0" presId="urn:microsoft.com/office/officeart/2009/3/layout/HorizontalOrganizationChart"/>
    <dgm:cxn modelId="{0F5627CD-32A5-46EA-A371-05566F68550C}" type="presParOf" srcId="{5F9F8F9A-8B5B-4C19-8EBE-F8920F39F7FF}" destId="{044BC277-A4D6-42BE-9474-D0B30F99BC60}" srcOrd="1" destOrd="0" presId="urn:microsoft.com/office/officeart/2009/3/layout/HorizontalOrganizationChart"/>
    <dgm:cxn modelId="{E1190E02-C78C-456C-9F84-A7926D599484}" type="presParOf" srcId="{044BC277-A4D6-42BE-9474-D0B30F99BC60}" destId="{5F9740FF-2216-4C26-B11A-41DFCA1751E6}" srcOrd="0" destOrd="0" presId="urn:microsoft.com/office/officeart/2009/3/layout/HorizontalOrganizationChart"/>
    <dgm:cxn modelId="{E257C8A7-8BC0-4B8C-9AB0-9262120E4C5E}" type="presParOf" srcId="{5F9740FF-2216-4C26-B11A-41DFCA1751E6}" destId="{1A5BD448-8175-4802-ADBF-04ABA183ECA3}" srcOrd="0" destOrd="0" presId="urn:microsoft.com/office/officeart/2009/3/layout/HorizontalOrganizationChart"/>
    <dgm:cxn modelId="{296C4357-3899-4EC9-8294-A3F776CC8EA8}" type="presParOf" srcId="{5F9740FF-2216-4C26-B11A-41DFCA1751E6}" destId="{9846D170-B4AB-4C2B-B22A-60C6A8B57225}" srcOrd="1" destOrd="0" presId="urn:microsoft.com/office/officeart/2009/3/layout/HorizontalOrganizationChart"/>
    <dgm:cxn modelId="{1DE7410E-23BE-4424-AE82-53BD897323B9}" type="presParOf" srcId="{044BC277-A4D6-42BE-9474-D0B30F99BC60}" destId="{3645D7CA-0658-4A9D-B1B6-79CD196075B8}" srcOrd="1" destOrd="0" presId="urn:microsoft.com/office/officeart/2009/3/layout/HorizontalOrganizationChart"/>
    <dgm:cxn modelId="{6552793A-B41E-45AF-A1CA-AD73D4D8EAEC}" type="presParOf" srcId="{044BC277-A4D6-42BE-9474-D0B30F99BC60}" destId="{7BD87A39-434B-4C25-A9D3-07659383DEEC}" srcOrd="2" destOrd="0" presId="urn:microsoft.com/office/officeart/2009/3/layout/HorizontalOrganizationChart"/>
    <dgm:cxn modelId="{1A80B950-E499-4476-877A-54CBA6D493A2}" type="presParOf" srcId="{5F9F8F9A-8B5B-4C19-8EBE-F8920F39F7FF}" destId="{A30C3F75-B72B-44E1-9972-2A00CB5C5E77}" srcOrd="2" destOrd="0" presId="urn:microsoft.com/office/officeart/2009/3/layout/HorizontalOrganizationChart"/>
    <dgm:cxn modelId="{A6CD1D43-B8D6-4DB0-8BC4-C228718516D4}" type="presParOf" srcId="{5F9F8F9A-8B5B-4C19-8EBE-F8920F39F7FF}" destId="{5739A959-9319-42EA-B83D-AB21DD04AEF6}" srcOrd="3" destOrd="0" presId="urn:microsoft.com/office/officeart/2009/3/layout/HorizontalOrganizationChart"/>
    <dgm:cxn modelId="{B339D11E-BE19-4448-B441-6E55B7597139}" type="presParOf" srcId="{5739A959-9319-42EA-B83D-AB21DD04AEF6}" destId="{D1565776-EA04-492B-9E1C-2B55ADFAE0C7}" srcOrd="0" destOrd="0" presId="urn:microsoft.com/office/officeart/2009/3/layout/HorizontalOrganizationChart"/>
    <dgm:cxn modelId="{8921A333-B619-46D5-8095-0BAE528549D1}" type="presParOf" srcId="{D1565776-EA04-492B-9E1C-2B55ADFAE0C7}" destId="{FFCB598D-C484-46D3-8DB5-2BE79E0FDA37}" srcOrd="0" destOrd="0" presId="urn:microsoft.com/office/officeart/2009/3/layout/HorizontalOrganizationChart"/>
    <dgm:cxn modelId="{4B4CB253-6A36-4CE0-93FC-E9F9F7CD835D}" type="presParOf" srcId="{D1565776-EA04-492B-9E1C-2B55ADFAE0C7}" destId="{32706FF3-602D-4F7B-8BA0-CDC069188FAB}" srcOrd="1" destOrd="0" presId="urn:microsoft.com/office/officeart/2009/3/layout/HorizontalOrganizationChart"/>
    <dgm:cxn modelId="{16CE68A5-FFC6-421D-818F-DEC8FA5A53AF}" type="presParOf" srcId="{5739A959-9319-42EA-B83D-AB21DD04AEF6}" destId="{922D90E3-06AF-48CF-8FFA-01434F2B00ED}" srcOrd="1" destOrd="0" presId="urn:microsoft.com/office/officeart/2009/3/layout/HorizontalOrganizationChart"/>
    <dgm:cxn modelId="{AF2B7E04-F776-4AE5-B728-11964AD11FC0}" type="presParOf" srcId="{5739A959-9319-42EA-B83D-AB21DD04AEF6}" destId="{394EC877-0C35-4F53-8B85-0D98A847972F}" srcOrd="2" destOrd="0" presId="urn:microsoft.com/office/officeart/2009/3/layout/HorizontalOrganizationChart"/>
    <dgm:cxn modelId="{3643E657-14BE-41CC-A5C5-568198F54A0E}" type="presParOf" srcId="{19021542-B877-4D1E-AD43-64796E2E47A5}" destId="{65269B69-5E90-4C4E-9BB0-95D5C5756E3A}" srcOrd="2" destOrd="0" presId="urn:microsoft.com/office/officeart/2009/3/layout/HorizontalOrganizationChart"/>
    <dgm:cxn modelId="{770B7683-E13B-4C36-9C1B-6AB63658CD8C}" type="presParOf" srcId="{AB97C45A-810E-4D2E-921E-3C2655E423E7}" destId="{319910E2-B2B3-4312-8BA3-BE66290A68E4}" srcOrd="2" destOrd="0" presId="urn:microsoft.com/office/officeart/2009/3/layout/HorizontalOrganizationChart"/>
    <dgm:cxn modelId="{AF630DD4-8E96-44D5-9071-CBA4169FE70E}" type="presParOf" srcId="{AD79B44E-D904-4A9E-975E-EAB9D5AB9795}" destId="{9E275BCF-9C9B-48C8-83F7-33FB6C84BE08}" srcOrd="4" destOrd="0" presId="urn:microsoft.com/office/officeart/2009/3/layout/HorizontalOrganizationChart"/>
    <dgm:cxn modelId="{E107B908-C45A-4B08-B030-C17AF4C83B92}" type="presParOf" srcId="{AD79B44E-D904-4A9E-975E-EAB9D5AB9795}" destId="{B3A740F1-1B25-49EC-8D5E-59568485C704}" srcOrd="5" destOrd="0" presId="urn:microsoft.com/office/officeart/2009/3/layout/HorizontalOrganizationChart"/>
    <dgm:cxn modelId="{27E4700A-A1AC-40B9-8D32-4BCE853A2821}" type="presParOf" srcId="{B3A740F1-1B25-49EC-8D5E-59568485C704}" destId="{7539C1D7-D167-4655-9819-72EA8FB96237}" srcOrd="0" destOrd="0" presId="urn:microsoft.com/office/officeart/2009/3/layout/HorizontalOrganizationChart"/>
    <dgm:cxn modelId="{A8E9712D-5C91-42FB-89F1-23367D6723CC}" type="presParOf" srcId="{7539C1D7-D167-4655-9819-72EA8FB96237}" destId="{83204D92-2CEB-4A5F-883C-DB1DF93B9C41}" srcOrd="0" destOrd="0" presId="urn:microsoft.com/office/officeart/2009/3/layout/HorizontalOrganizationChart"/>
    <dgm:cxn modelId="{CE02074E-253F-4B7E-8079-99C9F5E06002}" type="presParOf" srcId="{7539C1D7-D167-4655-9819-72EA8FB96237}" destId="{8B7D56D8-24B8-4108-8B47-90C9849BF22C}" srcOrd="1" destOrd="0" presId="urn:microsoft.com/office/officeart/2009/3/layout/HorizontalOrganizationChart"/>
    <dgm:cxn modelId="{424F4DD3-C47D-4A29-9AD1-4590785A090F}" type="presParOf" srcId="{B3A740F1-1B25-49EC-8D5E-59568485C704}" destId="{DFAA7CCD-60ED-4E99-A8C1-0B46F0FC072E}" srcOrd="1" destOrd="0" presId="urn:microsoft.com/office/officeart/2009/3/layout/HorizontalOrganizationChart"/>
    <dgm:cxn modelId="{8C2E3346-6D02-49B8-B337-A7E24C1A9C71}" type="presParOf" srcId="{DFAA7CCD-60ED-4E99-A8C1-0B46F0FC072E}" destId="{1D99830D-9063-47D8-8ADD-D8CAD597EBD1}" srcOrd="0" destOrd="0" presId="urn:microsoft.com/office/officeart/2009/3/layout/HorizontalOrganizationChart"/>
    <dgm:cxn modelId="{DD371540-DFBB-417B-B996-9FD73AB48D8F}" type="presParOf" srcId="{DFAA7CCD-60ED-4E99-A8C1-0B46F0FC072E}" destId="{2CE3B2DF-C221-4F55-8B8B-3DFF1BDA883C}" srcOrd="1" destOrd="0" presId="urn:microsoft.com/office/officeart/2009/3/layout/HorizontalOrganizationChart"/>
    <dgm:cxn modelId="{E7F4A4CE-5F9B-436C-8147-AA6996F0AF14}" type="presParOf" srcId="{2CE3B2DF-C221-4F55-8B8B-3DFF1BDA883C}" destId="{EC92FF16-1ED4-43F0-BE63-C597CF944956}" srcOrd="0" destOrd="0" presId="urn:microsoft.com/office/officeart/2009/3/layout/HorizontalOrganizationChart"/>
    <dgm:cxn modelId="{FB2044CB-C755-49F4-8EE5-52CEFF2182E1}" type="presParOf" srcId="{EC92FF16-1ED4-43F0-BE63-C597CF944956}" destId="{0D811088-EB85-47C7-82CF-6089133BEBE1}" srcOrd="0" destOrd="0" presId="urn:microsoft.com/office/officeart/2009/3/layout/HorizontalOrganizationChart"/>
    <dgm:cxn modelId="{C1479741-F246-44B0-9331-59337205778F}" type="presParOf" srcId="{EC92FF16-1ED4-43F0-BE63-C597CF944956}" destId="{D368AFDF-5524-4DAD-997D-E7E0965E2894}" srcOrd="1" destOrd="0" presId="urn:microsoft.com/office/officeart/2009/3/layout/HorizontalOrganizationChart"/>
    <dgm:cxn modelId="{7EE4F761-BD08-4F4A-A416-20A33CE3CD54}" type="presParOf" srcId="{2CE3B2DF-C221-4F55-8B8B-3DFF1BDA883C}" destId="{F79E5C51-74DF-4B37-A310-A8C05249148D}" srcOrd="1" destOrd="0" presId="urn:microsoft.com/office/officeart/2009/3/layout/HorizontalOrganizationChart"/>
    <dgm:cxn modelId="{B2E15B49-1CFC-473B-B96C-601244F79CD1}" type="presParOf" srcId="{F79E5C51-74DF-4B37-A310-A8C05249148D}" destId="{8907B2E9-75DE-416E-A4B9-D2039DF0919B}" srcOrd="0" destOrd="0" presId="urn:microsoft.com/office/officeart/2009/3/layout/HorizontalOrganizationChart"/>
    <dgm:cxn modelId="{E6D9E4F5-766A-4933-87E9-7803228A5152}" type="presParOf" srcId="{F79E5C51-74DF-4B37-A310-A8C05249148D}" destId="{5A57D35F-F6BE-485A-ADFF-52926212CA55}" srcOrd="1" destOrd="0" presId="urn:microsoft.com/office/officeart/2009/3/layout/HorizontalOrganizationChart"/>
    <dgm:cxn modelId="{69EE43D9-0E8F-41A5-A58C-FC80B4444855}" type="presParOf" srcId="{5A57D35F-F6BE-485A-ADFF-52926212CA55}" destId="{A9BC6C16-214D-4492-950B-F39207904CAB}" srcOrd="0" destOrd="0" presId="urn:microsoft.com/office/officeart/2009/3/layout/HorizontalOrganizationChart"/>
    <dgm:cxn modelId="{9D6E7FCA-CB38-41CD-82A5-65ED13235CF1}" type="presParOf" srcId="{A9BC6C16-214D-4492-950B-F39207904CAB}" destId="{B253AEE2-557E-4128-9046-06BA2B88AFB8}" srcOrd="0" destOrd="0" presId="urn:microsoft.com/office/officeart/2009/3/layout/HorizontalOrganizationChart"/>
    <dgm:cxn modelId="{819C1180-042F-4155-8DA7-7CD2E9A5FE33}" type="presParOf" srcId="{A9BC6C16-214D-4492-950B-F39207904CAB}" destId="{E3395897-5464-408D-8736-64C2C846E6C2}" srcOrd="1" destOrd="0" presId="urn:microsoft.com/office/officeart/2009/3/layout/HorizontalOrganizationChart"/>
    <dgm:cxn modelId="{C5AA21F5-F699-4E18-B734-C3AE9D5ED11B}" type="presParOf" srcId="{5A57D35F-F6BE-485A-ADFF-52926212CA55}" destId="{6B12AE35-4194-4ADB-A048-A79CEC3F174B}" srcOrd="1" destOrd="0" presId="urn:microsoft.com/office/officeart/2009/3/layout/HorizontalOrganizationChart"/>
    <dgm:cxn modelId="{7A1AA100-F4D4-4F56-A320-FB9641802BDA}" type="presParOf" srcId="{5A57D35F-F6BE-485A-ADFF-52926212CA55}" destId="{BB73FC08-803C-4E63-95DC-5D8952A34E58}" srcOrd="2" destOrd="0" presId="urn:microsoft.com/office/officeart/2009/3/layout/HorizontalOrganizationChart"/>
    <dgm:cxn modelId="{513B64CD-B297-4998-99D1-DC966EF1F248}" type="presParOf" srcId="{F79E5C51-74DF-4B37-A310-A8C05249148D}" destId="{E5E5D9ED-40DC-48F0-A33B-151B9401164F}" srcOrd="2" destOrd="0" presId="urn:microsoft.com/office/officeart/2009/3/layout/HorizontalOrganizationChart"/>
    <dgm:cxn modelId="{911CBD31-1787-40A0-BCA5-144742FDB889}" type="presParOf" srcId="{F79E5C51-74DF-4B37-A310-A8C05249148D}" destId="{99FE78C1-27C7-4BC2-B6D1-821C9C78949E}" srcOrd="3" destOrd="0" presId="urn:microsoft.com/office/officeart/2009/3/layout/HorizontalOrganizationChart"/>
    <dgm:cxn modelId="{94910DDC-29DA-46B0-9C7E-9041551F2482}" type="presParOf" srcId="{99FE78C1-27C7-4BC2-B6D1-821C9C78949E}" destId="{D1CB71AE-01E2-46B6-9F34-E107F6F8FECA}" srcOrd="0" destOrd="0" presId="urn:microsoft.com/office/officeart/2009/3/layout/HorizontalOrganizationChart"/>
    <dgm:cxn modelId="{C773B7F4-8CA3-46C7-AD03-205CDFE54494}" type="presParOf" srcId="{D1CB71AE-01E2-46B6-9F34-E107F6F8FECA}" destId="{A6706901-096E-4617-B58F-491E268F2209}" srcOrd="0" destOrd="0" presId="urn:microsoft.com/office/officeart/2009/3/layout/HorizontalOrganizationChart"/>
    <dgm:cxn modelId="{6BB3DF32-B2BD-4EB1-8495-C9C230B0438E}" type="presParOf" srcId="{D1CB71AE-01E2-46B6-9F34-E107F6F8FECA}" destId="{B540723B-8F14-4A66-BA6E-333D0D35CECC}" srcOrd="1" destOrd="0" presId="urn:microsoft.com/office/officeart/2009/3/layout/HorizontalOrganizationChart"/>
    <dgm:cxn modelId="{CE50AFE1-6A82-4C3A-8CE1-DB60FAA44E0D}" type="presParOf" srcId="{99FE78C1-27C7-4BC2-B6D1-821C9C78949E}" destId="{6AA79D89-13E7-4D44-B8F9-5C6D817F82E1}" srcOrd="1" destOrd="0" presId="urn:microsoft.com/office/officeart/2009/3/layout/HorizontalOrganizationChart"/>
    <dgm:cxn modelId="{B745ED15-7D8E-4C37-A89F-25D3536B0E6C}" type="presParOf" srcId="{99FE78C1-27C7-4BC2-B6D1-821C9C78949E}" destId="{0628B83D-0C1B-49B2-BD22-BA0AA9139BF4}" srcOrd="2" destOrd="0" presId="urn:microsoft.com/office/officeart/2009/3/layout/HorizontalOrganizationChart"/>
    <dgm:cxn modelId="{419B40F6-E85E-49B7-8AC0-03B49C347856}" type="presParOf" srcId="{F79E5C51-74DF-4B37-A310-A8C05249148D}" destId="{B5A6395B-762F-46B8-83C4-E40163E64131}" srcOrd="4" destOrd="0" presId="urn:microsoft.com/office/officeart/2009/3/layout/HorizontalOrganizationChart"/>
    <dgm:cxn modelId="{2E0DD0F9-752A-4CFF-9D85-2E4F85C2539B}" type="presParOf" srcId="{F79E5C51-74DF-4B37-A310-A8C05249148D}" destId="{D1E9615E-FB7A-4AD5-A1C6-B50DFEEFC9A8}" srcOrd="5" destOrd="0" presId="urn:microsoft.com/office/officeart/2009/3/layout/HorizontalOrganizationChart"/>
    <dgm:cxn modelId="{7016B74E-CCEC-4723-B0E8-11D02294D519}" type="presParOf" srcId="{D1E9615E-FB7A-4AD5-A1C6-B50DFEEFC9A8}" destId="{316BC05A-932F-4A30-8282-EC99E42F4CBB}" srcOrd="0" destOrd="0" presId="urn:microsoft.com/office/officeart/2009/3/layout/HorizontalOrganizationChart"/>
    <dgm:cxn modelId="{FF6C81B2-99CD-4CC2-B3CC-32AE53AE0BED}" type="presParOf" srcId="{316BC05A-932F-4A30-8282-EC99E42F4CBB}" destId="{38F7B462-1A2F-4AB2-A032-B175BA98BEB9}" srcOrd="0" destOrd="0" presId="urn:microsoft.com/office/officeart/2009/3/layout/HorizontalOrganizationChart"/>
    <dgm:cxn modelId="{CC743BF1-675A-4835-9DEA-874F4437CCA4}" type="presParOf" srcId="{316BC05A-932F-4A30-8282-EC99E42F4CBB}" destId="{9B4FCE9B-44CD-470C-B9A7-758799B726C4}" srcOrd="1" destOrd="0" presId="urn:microsoft.com/office/officeart/2009/3/layout/HorizontalOrganizationChart"/>
    <dgm:cxn modelId="{C7D2FAC9-65AC-4FDA-9457-7FBF7FC10F93}" type="presParOf" srcId="{D1E9615E-FB7A-4AD5-A1C6-B50DFEEFC9A8}" destId="{21884C26-C06E-4C85-994C-A034DD690244}" srcOrd="1" destOrd="0" presId="urn:microsoft.com/office/officeart/2009/3/layout/HorizontalOrganizationChart"/>
    <dgm:cxn modelId="{FB74B9E0-A0CA-4ABF-A329-77ECC8FD4523}" type="presParOf" srcId="{D1E9615E-FB7A-4AD5-A1C6-B50DFEEFC9A8}" destId="{B7B6B4B1-D2C8-4E8B-81BF-0C6A4F0ED1FC}" srcOrd="2" destOrd="0" presId="urn:microsoft.com/office/officeart/2009/3/layout/HorizontalOrganizationChart"/>
    <dgm:cxn modelId="{238FD747-B51B-49AD-92F8-8DE8D56CBDAE}" type="presParOf" srcId="{F79E5C51-74DF-4B37-A310-A8C05249148D}" destId="{4F61B650-D4F7-4596-B0B7-F0E79261C714}" srcOrd="6" destOrd="0" presId="urn:microsoft.com/office/officeart/2009/3/layout/HorizontalOrganizationChart"/>
    <dgm:cxn modelId="{081C23B3-8DD6-4664-9309-6A3FFA343DA1}" type="presParOf" srcId="{F79E5C51-74DF-4B37-A310-A8C05249148D}" destId="{58986B1C-1BB6-4C47-8349-FC79DADAAD74}" srcOrd="7" destOrd="0" presId="urn:microsoft.com/office/officeart/2009/3/layout/HorizontalOrganizationChart"/>
    <dgm:cxn modelId="{BD4D6DCA-D7AF-4592-977F-169985D57AAE}" type="presParOf" srcId="{58986B1C-1BB6-4C47-8349-FC79DADAAD74}" destId="{0A08ECD3-2F41-48ED-8C83-052B89A1AD21}" srcOrd="0" destOrd="0" presId="urn:microsoft.com/office/officeart/2009/3/layout/HorizontalOrganizationChart"/>
    <dgm:cxn modelId="{080ADBF6-31B9-46BC-BF1D-72963C335F07}" type="presParOf" srcId="{0A08ECD3-2F41-48ED-8C83-052B89A1AD21}" destId="{FE42619E-D8FB-48A3-9308-74BB7845E0A0}" srcOrd="0" destOrd="0" presId="urn:microsoft.com/office/officeart/2009/3/layout/HorizontalOrganizationChart"/>
    <dgm:cxn modelId="{B6AEB123-C830-40B6-A172-8964CED01E3D}" type="presParOf" srcId="{0A08ECD3-2F41-48ED-8C83-052B89A1AD21}" destId="{029BE695-7A38-4D5B-8344-C1A0BE45F862}" srcOrd="1" destOrd="0" presId="urn:microsoft.com/office/officeart/2009/3/layout/HorizontalOrganizationChart"/>
    <dgm:cxn modelId="{DCB5AD99-2353-4EA2-88AA-0630CEE31E4D}" type="presParOf" srcId="{58986B1C-1BB6-4C47-8349-FC79DADAAD74}" destId="{7BE82A4A-DCAC-42A1-9184-83566961D15C}" srcOrd="1" destOrd="0" presId="urn:microsoft.com/office/officeart/2009/3/layout/HorizontalOrganizationChart"/>
    <dgm:cxn modelId="{B0A6CED3-80BF-4741-963E-B03575B05D23}" type="presParOf" srcId="{58986B1C-1BB6-4C47-8349-FC79DADAAD74}" destId="{C09BA21A-ED35-46F1-8C56-05A6A56E6A6B}" srcOrd="2" destOrd="0" presId="urn:microsoft.com/office/officeart/2009/3/layout/HorizontalOrganizationChart"/>
    <dgm:cxn modelId="{9F83A72F-C606-4264-8EDD-07F0A7CFE9EE}" type="presParOf" srcId="{2CE3B2DF-C221-4F55-8B8B-3DFF1BDA883C}" destId="{80DC6FD3-37D1-4DEE-8E15-BD312AEDD2FA}" srcOrd="2" destOrd="0" presId="urn:microsoft.com/office/officeart/2009/3/layout/HorizontalOrganizationChart"/>
    <dgm:cxn modelId="{07512CF1-86EA-47AC-819A-3C29A41CED50}" type="presParOf" srcId="{DFAA7CCD-60ED-4E99-A8C1-0B46F0FC072E}" destId="{E3051BBA-A445-4BCD-8376-9816E4F6FC33}" srcOrd="2" destOrd="0" presId="urn:microsoft.com/office/officeart/2009/3/layout/HorizontalOrganizationChart"/>
    <dgm:cxn modelId="{2A6C55CA-4AAD-4E4D-8A66-9381BD42C4B9}" type="presParOf" srcId="{DFAA7CCD-60ED-4E99-A8C1-0B46F0FC072E}" destId="{ECD37DBD-D3EA-4869-B996-0A3C6B196E19}" srcOrd="3" destOrd="0" presId="urn:microsoft.com/office/officeart/2009/3/layout/HorizontalOrganizationChart"/>
    <dgm:cxn modelId="{426A2345-5A1D-4D09-A1AA-DA8517943E54}" type="presParOf" srcId="{ECD37DBD-D3EA-4869-B996-0A3C6B196E19}" destId="{0AB15C4C-A40E-4D77-8246-BCFF2E4BAC53}" srcOrd="0" destOrd="0" presId="urn:microsoft.com/office/officeart/2009/3/layout/HorizontalOrganizationChart"/>
    <dgm:cxn modelId="{4841BEBE-B0FC-499F-9D9C-743E3B75F032}" type="presParOf" srcId="{0AB15C4C-A40E-4D77-8246-BCFF2E4BAC53}" destId="{3C8DE3B3-D577-436C-B04A-12979FFC9ED0}" srcOrd="0" destOrd="0" presId="urn:microsoft.com/office/officeart/2009/3/layout/HorizontalOrganizationChart"/>
    <dgm:cxn modelId="{1D181E5E-BF7D-475D-B2FC-228D6F902A1E}" type="presParOf" srcId="{0AB15C4C-A40E-4D77-8246-BCFF2E4BAC53}" destId="{5F99E28E-B41E-4EA3-8303-C154FDDEAF71}" srcOrd="1" destOrd="0" presId="urn:microsoft.com/office/officeart/2009/3/layout/HorizontalOrganizationChart"/>
    <dgm:cxn modelId="{AB2A7040-060F-4A03-90ED-15392D905EEE}" type="presParOf" srcId="{ECD37DBD-D3EA-4869-B996-0A3C6B196E19}" destId="{3EB4A984-7251-450E-91CF-84F730D9E26E}" srcOrd="1" destOrd="0" presId="urn:microsoft.com/office/officeart/2009/3/layout/HorizontalOrganizationChart"/>
    <dgm:cxn modelId="{74A72DAC-E677-49DC-8F38-80B0AF9096E3}" type="presParOf" srcId="{3EB4A984-7251-450E-91CF-84F730D9E26E}" destId="{BC02A29E-228E-4922-9D05-662F23E58C1B}" srcOrd="0" destOrd="0" presId="urn:microsoft.com/office/officeart/2009/3/layout/HorizontalOrganizationChart"/>
    <dgm:cxn modelId="{4DBF8130-9749-4830-B424-CB4539E67C2B}" type="presParOf" srcId="{3EB4A984-7251-450E-91CF-84F730D9E26E}" destId="{503C93B6-109E-4445-8843-CF5BAE38FD88}" srcOrd="1" destOrd="0" presId="urn:microsoft.com/office/officeart/2009/3/layout/HorizontalOrganizationChart"/>
    <dgm:cxn modelId="{75ADBDD1-169A-4653-8C6C-0D5664446732}" type="presParOf" srcId="{503C93B6-109E-4445-8843-CF5BAE38FD88}" destId="{3580A72C-8047-42D6-A58F-3856072CF8B2}" srcOrd="0" destOrd="0" presId="urn:microsoft.com/office/officeart/2009/3/layout/HorizontalOrganizationChart"/>
    <dgm:cxn modelId="{9493BDD9-5EF7-4A12-B052-E2423215D588}" type="presParOf" srcId="{3580A72C-8047-42D6-A58F-3856072CF8B2}" destId="{CE9EA350-2FA6-4FB8-81CF-448F66A91C65}" srcOrd="0" destOrd="0" presId="urn:microsoft.com/office/officeart/2009/3/layout/HorizontalOrganizationChart"/>
    <dgm:cxn modelId="{B23EE638-0360-475F-9B9B-7A2CD74B999C}" type="presParOf" srcId="{3580A72C-8047-42D6-A58F-3856072CF8B2}" destId="{0683EBD6-2190-46BC-BF29-F08FE5299004}" srcOrd="1" destOrd="0" presId="urn:microsoft.com/office/officeart/2009/3/layout/HorizontalOrganizationChart"/>
    <dgm:cxn modelId="{296C581F-D66F-4097-A6A2-2379022BA728}" type="presParOf" srcId="{503C93B6-109E-4445-8843-CF5BAE38FD88}" destId="{29BBC547-9FC9-4C5E-B1C7-5B8B67A39F1C}" srcOrd="1" destOrd="0" presId="urn:microsoft.com/office/officeart/2009/3/layout/HorizontalOrganizationChart"/>
    <dgm:cxn modelId="{ADEB6A4D-0C1D-426B-B0F1-DF391DB21F80}" type="presParOf" srcId="{503C93B6-109E-4445-8843-CF5BAE38FD88}" destId="{1DBECFFA-F9CB-4700-9E16-111331270B58}" srcOrd="2" destOrd="0" presId="urn:microsoft.com/office/officeart/2009/3/layout/HorizontalOrganizationChart"/>
    <dgm:cxn modelId="{A1619CFC-2F52-428D-9E34-ECE9F63391AF}" type="presParOf" srcId="{3EB4A984-7251-450E-91CF-84F730D9E26E}" destId="{9D0D05B2-51B0-4AE8-91B4-E03EF772F67C}" srcOrd="2" destOrd="0" presId="urn:microsoft.com/office/officeart/2009/3/layout/HorizontalOrganizationChart"/>
    <dgm:cxn modelId="{05CD59BF-E560-4E79-A176-65FCFED6D29C}" type="presParOf" srcId="{3EB4A984-7251-450E-91CF-84F730D9E26E}" destId="{0B740523-65BB-454C-A0CF-34E02B39759D}" srcOrd="3" destOrd="0" presId="urn:microsoft.com/office/officeart/2009/3/layout/HorizontalOrganizationChart"/>
    <dgm:cxn modelId="{3A8BAB47-F948-4A11-A6A7-8EA456852AD9}" type="presParOf" srcId="{0B740523-65BB-454C-A0CF-34E02B39759D}" destId="{4757990D-7C1D-4007-92EE-D927698A5147}" srcOrd="0" destOrd="0" presId="urn:microsoft.com/office/officeart/2009/3/layout/HorizontalOrganizationChart"/>
    <dgm:cxn modelId="{10F76082-C704-441C-9BFA-CC582A4D0793}" type="presParOf" srcId="{4757990D-7C1D-4007-92EE-D927698A5147}" destId="{775F2185-3D6C-4187-9936-757DCEEC0820}" srcOrd="0" destOrd="0" presId="urn:microsoft.com/office/officeart/2009/3/layout/HorizontalOrganizationChart"/>
    <dgm:cxn modelId="{2A0B380D-448D-41C8-983B-2AF0AA4C1018}" type="presParOf" srcId="{4757990D-7C1D-4007-92EE-D927698A5147}" destId="{1D475448-E0AB-4B1D-BE5C-24693703B18A}" srcOrd="1" destOrd="0" presId="urn:microsoft.com/office/officeart/2009/3/layout/HorizontalOrganizationChart"/>
    <dgm:cxn modelId="{BEF3C816-5814-4FA7-8D26-3628BB470D05}" type="presParOf" srcId="{0B740523-65BB-454C-A0CF-34E02B39759D}" destId="{898828C5-03BF-4FBA-B479-D5F17155C1E4}" srcOrd="1" destOrd="0" presId="urn:microsoft.com/office/officeart/2009/3/layout/HorizontalOrganizationChart"/>
    <dgm:cxn modelId="{24A54EF2-FC1B-4222-9122-D2E92D6D8049}" type="presParOf" srcId="{0B740523-65BB-454C-A0CF-34E02B39759D}" destId="{BBBBDB05-B5BA-4DAB-B1C0-7E7239F90232}" srcOrd="2" destOrd="0" presId="urn:microsoft.com/office/officeart/2009/3/layout/HorizontalOrganizationChart"/>
    <dgm:cxn modelId="{02AFB4ED-7F82-412F-90A9-D7495540B647}" type="presParOf" srcId="{ECD37DBD-D3EA-4869-B996-0A3C6B196E19}" destId="{56DDDE99-C498-4961-B0C7-F2B2F6B00D0F}" srcOrd="2" destOrd="0" presId="urn:microsoft.com/office/officeart/2009/3/layout/HorizontalOrganizationChart"/>
    <dgm:cxn modelId="{9A2204ED-749F-4E46-80E1-EA484F2FE485}" type="presParOf" srcId="{B3A740F1-1B25-49EC-8D5E-59568485C704}" destId="{F4E58D6D-AF37-4D4D-B0A2-24E6D02B1994}" srcOrd="2" destOrd="0" presId="urn:microsoft.com/office/officeart/2009/3/layout/HorizontalOrganizationChart"/>
    <dgm:cxn modelId="{C505D6F8-52C4-4B3E-B903-FFB77DEE2F4B}"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第四节 培训效果评估与成果转化</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19D8B120-6846-4256-B4A8-88704133054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层次分析</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5B68F1B-22CC-4329-9A82-26997B2E3EBD}" type="parTrans" cxnId="{DA76E1E6-8CED-4A50-9EEE-1B2A4F1370A4}">
      <dgm:prSet/>
      <dgm:spPr/>
      <dgm:t>
        <a:bodyPr/>
        <a:lstStyle/>
        <a:p>
          <a:endParaRPr lang="zh-CN" altLang="en-US"/>
        </a:p>
      </dgm:t>
    </dgm:pt>
    <dgm:pt modelId="{6BA0C932-2988-4BB9-8C68-A9BC0298DF1D}" type="sibTrans" cxnId="{DA76E1E6-8CED-4A50-9EEE-1B2A4F1370A4}">
      <dgm:prSet/>
      <dgm:spPr/>
      <dgm:t>
        <a:bodyPr/>
        <a:lstStyle/>
        <a:p>
          <a:endParaRPr lang="zh-CN" altLang="en-US"/>
        </a:p>
      </dgm:t>
    </dgm:pt>
    <dgm:pt modelId="{02B61AE2-B2C5-44B3-A5A4-2E6ACB791502}">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反应</a:t>
          </a:r>
          <a:r>
            <a:rPr lang="zh-CN" altLang="en-US" sz="1800" b="1" dirty="0" smtClean="0">
              <a:latin typeface="微软雅黑" panose="020B0503020204020204" pitchFamily="34" charset="-122"/>
              <a:ea typeface="微软雅黑" panose="020B0503020204020204" pitchFamily="34" charset="-122"/>
            </a:rPr>
            <a:t>层面（感觉）</a:t>
          </a:r>
          <a:r>
            <a:rPr lang="zh-CN" altLang="en-US" sz="1800" dirty="0" smtClean="0">
              <a:latin typeface="微软雅黑" panose="020B0503020204020204" pitchFamily="34" charset="-122"/>
              <a:ea typeface="微软雅黑" panose="020B0503020204020204" pitchFamily="34" charset="-122"/>
            </a:rPr>
            <a:t>：受训人对培训项目的</a:t>
          </a:r>
          <a:r>
            <a:rPr lang="zh-CN" altLang="en-US" sz="1800" b="1" dirty="0" smtClean="0">
              <a:latin typeface="微软雅黑" panose="020B0503020204020204" pitchFamily="34" charset="-122"/>
              <a:ea typeface="微软雅黑" panose="020B0503020204020204" pitchFamily="34" charset="-122"/>
            </a:rPr>
            <a:t>印象如何</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D4A72C6C-5CC0-436F-8F11-7DC782B43468}" type="parTrans" cxnId="{98A1801D-60E4-486B-95A1-C00302264239}">
      <dgm:prSet/>
      <dgm:spPr/>
      <dgm:t>
        <a:bodyPr/>
        <a:lstStyle/>
        <a:p>
          <a:endParaRPr lang="zh-CN" altLang="en-US"/>
        </a:p>
      </dgm:t>
    </dgm:pt>
    <dgm:pt modelId="{D3D9070C-002D-47E6-B468-8D03439E31C3}" type="sibTrans" cxnId="{98A1801D-60E4-486B-95A1-C00302264239}">
      <dgm:prSet/>
      <dgm:spPr/>
      <dgm:t>
        <a:bodyPr/>
        <a:lstStyle/>
        <a:p>
          <a:endParaRPr lang="zh-CN" altLang="en-US"/>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成果转化</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9B9E5AC5-6720-4531-A929-9ADF67F84AB2}">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受训者特点对培训成果转化的影响</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ABBED90F-0712-49F4-AF56-63A68AE15286}" type="parTrans" cxnId="{A551E391-F5A0-4B5F-B0F5-FE84A4FDCE9E}">
      <dgm:prSet/>
      <dgm:spPr/>
      <dgm:t>
        <a:bodyPr/>
        <a:lstStyle/>
        <a:p>
          <a:endParaRPr lang="zh-CN" altLang="en-US"/>
        </a:p>
      </dgm:t>
    </dgm:pt>
    <dgm:pt modelId="{53BF04CA-584A-40B9-8A3A-5FE7DBD7EBAF}" type="sibTrans" cxnId="{A551E391-F5A0-4B5F-B0F5-FE84A4FDCE9E}">
      <dgm:prSet/>
      <dgm:spPr/>
      <dgm:t>
        <a:bodyPr/>
        <a:lstStyle/>
        <a:p>
          <a:endParaRPr lang="zh-CN" altLang="en-US"/>
        </a:p>
      </dgm:t>
    </dgm:pt>
    <dgm:pt modelId="{DE0AC529-3AA8-4B6F-A83E-A080558AFF5D}">
      <dgm:prSet custT="1"/>
      <dgm:spPr/>
      <dgm:t>
        <a:bodyPr spcFirstLastPara="0" vert="horz" wrap="square" lIns="12700" tIns="12700" rIns="12700" bIns="12700" numCol="1" spcCol="1270" anchor="ctr" anchorCtr="0"/>
        <a:lstStyle/>
        <a:p>
          <a:r>
            <a:rPr lang="zh-CN" altLang="en-US" sz="1800" b="1" i="0" u="none" dirty="0" smtClean="0">
              <a:latin typeface="微软雅黑" panose="020B0503020204020204" pitchFamily="34" charset="-122"/>
              <a:ea typeface="微软雅黑" panose="020B0503020204020204" pitchFamily="34" charset="-122"/>
              <a:cs typeface="+mn-cs"/>
            </a:rPr>
            <a:t>工作氛围</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9BD047A4-D7C4-4515-9BCD-AFF805163FED}" type="parTrans" cxnId="{7A71B8FB-E63A-4776-A472-B0271C8CA53D}">
      <dgm:prSet/>
      <dgm:spPr/>
      <dgm:t>
        <a:bodyPr/>
        <a:lstStyle/>
        <a:p>
          <a:endParaRPr lang="zh-CN" altLang="en-US"/>
        </a:p>
      </dgm:t>
    </dgm:pt>
    <dgm:pt modelId="{FDE746C3-D306-4326-81B0-1CFF354711F3}" type="sibTrans" cxnId="{7A71B8FB-E63A-4776-A472-B0271C8CA53D}">
      <dgm:prSet/>
      <dgm:spPr/>
      <dgm:t>
        <a:bodyPr/>
        <a:lstStyle/>
        <a:p>
          <a:endParaRPr lang="zh-CN" altLang="en-US"/>
        </a:p>
      </dgm:t>
    </dgm:pt>
    <dgm:pt modelId="{9F9677F7-22A0-4B00-8BF8-B94942669F07}">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学习</a:t>
          </a:r>
          <a:r>
            <a:rPr lang="zh-CN" altLang="en-US" sz="1800" b="1" dirty="0" smtClean="0">
              <a:latin typeface="微软雅黑" panose="020B0503020204020204" pitchFamily="34" charset="-122"/>
              <a:ea typeface="微软雅黑" panose="020B0503020204020204" pitchFamily="34" charset="-122"/>
            </a:rPr>
            <a:t>层面（内容）</a:t>
          </a:r>
          <a:r>
            <a:rPr lang="zh-CN" altLang="en-US" sz="1800" dirty="0" smtClean="0">
              <a:latin typeface="微软雅黑" panose="020B0503020204020204" pitchFamily="34" charset="-122"/>
              <a:ea typeface="微软雅黑" panose="020B0503020204020204" pitchFamily="34" charset="-122"/>
            </a:rPr>
            <a:t>：对培训</a:t>
          </a:r>
          <a:r>
            <a:rPr lang="zh-CN" altLang="en-US" sz="1800" b="1" dirty="0" smtClean="0">
              <a:latin typeface="微软雅黑" panose="020B0503020204020204" pitchFamily="34" charset="-122"/>
              <a:ea typeface="微软雅黑" panose="020B0503020204020204" pitchFamily="34" charset="-122"/>
            </a:rPr>
            <a:t>内容的理解和掌握程度</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3B736D12-15AF-44B7-B247-C543D22BCF61}" type="parTrans" cxnId="{F5DB22A4-96FE-4DE0-8E8E-8D22E93A2907}">
      <dgm:prSet/>
      <dgm:spPr/>
      <dgm:t>
        <a:bodyPr/>
        <a:lstStyle/>
        <a:p>
          <a:endParaRPr lang="zh-CN" altLang="en-US"/>
        </a:p>
      </dgm:t>
    </dgm:pt>
    <dgm:pt modelId="{734F4350-47C9-4E4D-AD1A-D8098ADD9CAF}" type="sibTrans" cxnId="{F5DB22A4-96FE-4DE0-8E8E-8D22E93A2907}">
      <dgm:prSet/>
      <dgm:spPr/>
      <dgm:t>
        <a:bodyPr/>
        <a:lstStyle/>
        <a:p>
          <a:endParaRPr lang="zh-CN" altLang="en-US"/>
        </a:p>
      </dgm:t>
    </dgm:pt>
    <dgm:pt modelId="{0412AC0C-6961-49EC-93DE-5DB336C57837}">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行为</a:t>
          </a:r>
          <a:r>
            <a:rPr lang="zh-CN" altLang="en-US" sz="1800" b="1" dirty="0" smtClean="0">
              <a:latin typeface="微软雅黑" panose="020B0503020204020204" pitchFamily="34" charset="-122"/>
              <a:ea typeface="微软雅黑" panose="020B0503020204020204" pitchFamily="34" charset="-122"/>
            </a:rPr>
            <a:t>层面（改变）</a:t>
          </a:r>
          <a:r>
            <a:rPr lang="zh-CN" altLang="en-US" sz="1800" dirty="0" smtClean="0">
              <a:latin typeface="微软雅黑" panose="020B0503020204020204" pitchFamily="34" charset="-122"/>
              <a:ea typeface="微软雅黑" panose="020B0503020204020204" pitchFamily="34" charset="-122"/>
            </a:rPr>
            <a:t>：受训人员培训后在实际岗位工作中</a:t>
          </a:r>
          <a:r>
            <a:rPr lang="zh-CN" altLang="en-US" sz="1800" b="1" dirty="0" smtClean="0">
              <a:latin typeface="微软雅黑" panose="020B0503020204020204" pitchFamily="34" charset="-122"/>
              <a:ea typeface="微软雅黑" panose="020B0503020204020204" pitchFamily="34" charset="-122"/>
            </a:rPr>
            <a:t>行为的变化</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8A81C030-2AEC-477E-BC9E-7DAA57D8D6C6}" type="parTrans" cxnId="{0FDD763F-EE63-4C5C-BCA5-0D331DF1531D}">
      <dgm:prSet/>
      <dgm:spPr/>
      <dgm:t>
        <a:bodyPr/>
        <a:lstStyle/>
        <a:p>
          <a:endParaRPr lang="zh-CN" altLang="en-US"/>
        </a:p>
      </dgm:t>
    </dgm:pt>
    <dgm:pt modelId="{4A29A664-DE78-41CC-B095-295879947201}" type="sibTrans" cxnId="{0FDD763F-EE63-4C5C-BCA5-0D331DF1531D}">
      <dgm:prSet/>
      <dgm:spPr/>
      <dgm:t>
        <a:bodyPr/>
        <a:lstStyle/>
        <a:p>
          <a:endParaRPr lang="zh-CN" altLang="en-US"/>
        </a:p>
      </dgm:t>
    </dgm:pt>
    <dgm:pt modelId="{A724E79F-8EAA-446B-B080-25459415DDDC}">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效果</a:t>
          </a:r>
          <a:r>
            <a:rPr lang="zh-CN" altLang="en-US" sz="1800" b="1" dirty="0" smtClean="0">
              <a:latin typeface="微软雅黑" panose="020B0503020204020204" pitchFamily="34" charset="-122"/>
              <a:ea typeface="微软雅黑" panose="020B0503020204020204" pitchFamily="34" charset="-122"/>
            </a:rPr>
            <a:t>层面（收益）</a:t>
          </a:r>
          <a:r>
            <a:rPr lang="zh-CN" altLang="en-US" sz="1800" dirty="0" smtClean="0">
              <a:latin typeface="微软雅黑" panose="020B0503020204020204" pitchFamily="34" charset="-122"/>
              <a:ea typeface="微软雅黑" panose="020B0503020204020204" pitchFamily="34" charset="-122"/>
            </a:rPr>
            <a:t>：判断培训是否对企业经营成果具有直接的</a:t>
          </a:r>
          <a:r>
            <a:rPr lang="zh-CN" altLang="en-US" sz="1800" b="1" dirty="0" smtClean="0">
              <a:latin typeface="微软雅黑" panose="020B0503020204020204" pitchFamily="34" charset="-122"/>
              <a:ea typeface="微软雅黑" panose="020B0503020204020204" pitchFamily="34" charset="-122"/>
            </a:rPr>
            <a:t>贡献</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EA64B195-B665-40E4-AFF9-BEE767E1F17D}" type="parTrans" cxnId="{69BEFFF5-5DD7-46C7-8AAA-E4EF0787EB65}">
      <dgm:prSet/>
      <dgm:spPr/>
      <dgm:t>
        <a:bodyPr/>
        <a:lstStyle/>
        <a:p>
          <a:endParaRPr lang="zh-CN" altLang="en-US"/>
        </a:p>
      </dgm:t>
    </dgm:pt>
    <dgm:pt modelId="{73D3C2D9-CFC6-4B31-BA1A-2C5B30F06FFD}" type="sibTrans" cxnId="{69BEFFF5-5DD7-46C7-8AAA-E4EF0787EB65}">
      <dgm:prSet/>
      <dgm:spPr/>
      <dgm:t>
        <a:bodyPr/>
        <a:lstStyle/>
        <a:p>
          <a:endParaRPr lang="zh-CN" altLang="en-US"/>
        </a:p>
      </dgm:t>
    </dgm:pt>
    <dgm:pt modelId="{F3F6B5F8-1223-4DA3-AF14-FE4F33E17ED7}">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学习型组织</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627E6B01-8B73-4958-A165-813F5E9C6A88}" type="parTrans" cxnId="{2B98CA2A-2BEC-4494-94DA-28B2E9936FB9}">
      <dgm:prSet/>
      <dgm:spPr/>
      <dgm:t>
        <a:bodyPr/>
        <a:lstStyle/>
        <a:p>
          <a:endParaRPr lang="zh-CN" altLang="en-US"/>
        </a:p>
      </dgm:t>
    </dgm:pt>
    <dgm:pt modelId="{3B8E7FA4-2776-4354-A25B-F8F13715C1CA}" type="sibTrans" cxnId="{2B98CA2A-2BEC-4494-94DA-28B2E9936FB9}">
      <dgm:prSet/>
      <dgm:spPr/>
      <dgm:t>
        <a:bodyPr/>
        <a:lstStyle/>
        <a:p>
          <a:endParaRPr lang="zh-CN" altLang="en-US"/>
        </a:p>
      </dgm:t>
    </dgm:pt>
    <dgm:pt modelId="{348CC3B5-1106-41FE-A8EC-C7951AA479BF}">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管理者支持</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A03345D3-A793-4748-9250-567CFA793043}" type="parTrans" cxnId="{6DB9F08A-28F8-4A9E-BD22-ADFEE674426D}">
      <dgm:prSet/>
      <dgm:spPr/>
      <dgm:t>
        <a:bodyPr/>
        <a:lstStyle/>
        <a:p>
          <a:endParaRPr lang="zh-CN" altLang="en-US"/>
        </a:p>
      </dgm:t>
    </dgm:pt>
    <dgm:pt modelId="{FBEFB20D-A620-4D8E-9773-CDA8AE39570D}" type="sibTrans" cxnId="{6DB9F08A-28F8-4A9E-BD22-ADFEE674426D}">
      <dgm:prSet/>
      <dgm:spPr/>
      <dgm:t>
        <a:bodyPr/>
        <a:lstStyle/>
        <a:p>
          <a:endParaRPr lang="zh-CN" altLang="en-US"/>
        </a:p>
      </dgm:t>
    </dgm:pt>
    <dgm:pt modelId="{5ED36D81-9B81-4AC0-8CF6-26516D9B9494}">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学习氛围</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AF293EBE-6426-44B8-89C2-63DED2AEC2AB}" type="parTrans" cxnId="{4041B27E-FCBD-40F2-AEF7-DEB347E543E6}">
      <dgm:prSet/>
      <dgm:spPr/>
      <dgm:t>
        <a:bodyPr/>
        <a:lstStyle/>
        <a:p>
          <a:endParaRPr lang="zh-CN" altLang="en-US"/>
        </a:p>
      </dgm:t>
    </dgm:pt>
    <dgm:pt modelId="{B6C0B41E-FFAB-4868-8E2C-2F479D3D53F7}" type="sibTrans" cxnId="{4041B27E-FCBD-40F2-AEF7-DEB347E543E6}">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D29C1E41-F0A6-4B0B-A7AC-16A7954D8AC2}" type="pres">
      <dgm:prSet presAssocID="{D5B68F1B-22CC-4329-9A82-26997B2E3EBD}" presName="Name64" presStyleLbl="parChTrans1D2" presStyleIdx="0" presStyleCnt="2"/>
      <dgm:spPr/>
      <dgm:t>
        <a:bodyPr/>
        <a:lstStyle/>
        <a:p>
          <a:endParaRPr lang="zh-CN" altLang="en-US"/>
        </a:p>
      </dgm:t>
    </dgm:pt>
    <dgm:pt modelId="{B296480D-3FCE-4893-8382-FC0F09B6CDCD}" type="pres">
      <dgm:prSet presAssocID="{19D8B120-6846-4256-B4A8-887041330547}" presName="hierRoot2" presStyleCnt="0">
        <dgm:presLayoutVars>
          <dgm:hierBranch val="init"/>
        </dgm:presLayoutVars>
      </dgm:prSet>
      <dgm:spPr/>
    </dgm:pt>
    <dgm:pt modelId="{4003B6D1-2710-4EF4-9FEA-39C83524BD4F}" type="pres">
      <dgm:prSet presAssocID="{19D8B120-6846-4256-B4A8-887041330547}" presName="rootComposite" presStyleCnt="0"/>
      <dgm:spPr/>
    </dgm:pt>
    <dgm:pt modelId="{92C56A28-FD26-46F0-8473-E7C6698433B7}" type="pres">
      <dgm:prSet presAssocID="{19D8B120-6846-4256-B4A8-887041330547}" presName="rootText" presStyleLbl="node2" presStyleIdx="0" presStyleCnt="2" custScaleX="225412" custScaleY="283680">
        <dgm:presLayoutVars>
          <dgm:chPref val="3"/>
        </dgm:presLayoutVars>
      </dgm:prSet>
      <dgm:spPr/>
      <dgm:t>
        <a:bodyPr/>
        <a:lstStyle/>
        <a:p>
          <a:endParaRPr lang="zh-CN" altLang="en-US"/>
        </a:p>
      </dgm:t>
    </dgm:pt>
    <dgm:pt modelId="{520C1F4E-FCAD-4AF2-8E87-7300EA915679}" type="pres">
      <dgm:prSet presAssocID="{19D8B120-6846-4256-B4A8-887041330547}" presName="rootConnector" presStyleLbl="node2" presStyleIdx="0" presStyleCnt="2"/>
      <dgm:spPr/>
      <dgm:t>
        <a:bodyPr/>
        <a:lstStyle/>
        <a:p>
          <a:endParaRPr lang="zh-CN" altLang="en-US"/>
        </a:p>
      </dgm:t>
    </dgm:pt>
    <dgm:pt modelId="{21C6D09D-3164-4227-8871-3AC26C922E4D}" type="pres">
      <dgm:prSet presAssocID="{19D8B120-6846-4256-B4A8-887041330547}" presName="hierChild4" presStyleCnt="0"/>
      <dgm:spPr/>
    </dgm:pt>
    <dgm:pt modelId="{C115CE2F-7ADC-4F7B-90C5-C39CE83D05A5}" type="pres">
      <dgm:prSet presAssocID="{D4A72C6C-5CC0-436F-8F11-7DC782B43468}" presName="Name64" presStyleLbl="parChTrans1D3" presStyleIdx="0" presStyleCnt="6"/>
      <dgm:spPr/>
      <dgm:t>
        <a:bodyPr/>
        <a:lstStyle/>
        <a:p>
          <a:endParaRPr lang="zh-CN" altLang="en-US"/>
        </a:p>
      </dgm:t>
    </dgm:pt>
    <dgm:pt modelId="{B6201FB0-C046-41DD-B194-CB157B60661E}" type="pres">
      <dgm:prSet presAssocID="{02B61AE2-B2C5-44B3-A5A4-2E6ACB791502}" presName="hierRoot2" presStyleCnt="0">
        <dgm:presLayoutVars>
          <dgm:hierBranch val="init"/>
        </dgm:presLayoutVars>
      </dgm:prSet>
      <dgm:spPr/>
    </dgm:pt>
    <dgm:pt modelId="{5C83E7DC-0437-4D3A-951A-B1FD34F7A015}" type="pres">
      <dgm:prSet presAssocID="{02B61AE2-B2C5-44B3-A5A4-2E6ACB791502}" presName="rootComposite" presStyleCnt="0"/>
      <dgm:spPr/>
    </dgm:pt>
    <dgm:pt modelId="{5B651776-AAB8-4A28-B245-D4AFDC1DAA66}" type="pres">
      <dgm:prSet presAssocID="{02B61AE2-B2C5-44B3-A5A4-2E6ACB791502}" presName="rootText" presStyleLbl="node3" presStyleIdx="0" presStyleCnt="6" custScaleX="1353971" custScaleY="201413">
        <dgm:presLayoutVars>
          <dgm:chPref val="3"/>
        </dgm:presLayoutVars>
      </dgm:prSet>
      <dgm:spPr/>
      <dgm:t>
        <a:bodyPr/>
        <a:lstStyle/>
        <a:p>
          <a:endParaRPr lang="zh-CN" altLang="en-US"/>
        </a:p>
      </dgm:t>
    </dgm:pt>
    <dgm:pt modelId="{44A8B970-872E-4950-888F-AA8B4B5DBC43}" type="pres">
      <dgm:prSet presAssocID="{02B61AE2-B2C5-44B3-A5A4-2E6ACB791502}" presName="rootConnector" presStyleLbl="node3" presStyleIdx="0" presStyleCnt="6"/>
      <dgm:spPr/>
      <dgm:t>
        <a:bodyPr/>
        <a:lstStyle/>
        <a:p>
          <a:endParaRPr lang="zh-CN" altLang="en-US"/>
        </a:p>
      </dgm:t>
    </dgm:pt>
    <dgm:pt modelId="{DDC5CDF4-F4C1-4E14-8D62-6C124F4A12BA}" type="pres">
      <dgm:prSet presAssocID="{02B61AE2-B2C5-44B3-A5A4-2E6ACB791502}" presName="hierChild4" presStyleCnt="0"/>
      <dgm:spPr/>
    </dgm:pt>
    <dgm:pt modelId="{DFA16388-91FA-4553-9184-21B828BF5BB5}" type="pres">
      <dgm:prSet presAssocID="{02B61AE2-B2C5-44B3-A5A4-2E6ACB791502}" presName="hierChild5" presStyleCnt="0"/>
      <dgm:spPr/>
    </dgm:pt>
    <dgm:pt modelId="{AB20934F-3686-4825-B988-7E84EBEE4364}" type="pres">
      <dgm:prSet presAssocID="{3B736D12-15AF-44B7-B247-C543D22BCF61}" presName="Name64" presStyleLbl="parChTrans1D3" presStyleIdx="1" presStyleCnt="6"/>
      <dgm:spPr/>
      <dgm:t>
        <a:bodyPr/>
        <a:lstStyle/>
        <a:p>
          <a:endParaRPr lang="zh-CN" altLang="en-US"/>
        </a:p>
      </dgm:t>
    </dgm:pt>
    <dgm:pt modelId="{EE433FEB-5745-434D-90E5-853E5E0E0BF4}" type="pres">
      <dgm:prSet presAssocID="{9F9677F7-22A0-4B00-8BF8-B94942669F07}" presName="hierRoot2" presStyleCnt="0">
        <dgm:presLayoutVars>
          <dgm:hierBranch val="init"/>
        </dgm:presLayoutVars>
      </dgm:prSet>
      <dgm:spPr/>
    </dgm:pt>
    <dgm:pt modelId="{49BDA606-60E5-45CA-BE90-D56699933586}" type="pres">
      <dgm:prSet presAssocID="{9F9677F7-22A0-4B00-8BF8-B94942669F07}" presName="rootComposite" presStyleCnt="0"/>
      <dgm:spPr/>
    </dgm:pt>
    <dgm:pt modelId="{83494CC7-02E5-4860-8DFB-0DA8C5D031F1}" type="pres">
      <dgm:prSet presAssocID="{9F9677F7-22A0-4B00-8BF8-B94942669F07}" presName="rootText" presStyleLbl="node3" presStyleIdx="1" presStyleCnt="6" custScaleX="1353971" custScaleY="201413">
        <dgm:presLayoutVars>
          <dgm:chPref val="3"/>
        </dgm:presLayoutVars>
      </dgm:prSet>
      <dgm:spPr/>
      <dgm:t>
        <a:bodyPr/>
        <a:lstStyle/>
        <a:p>
          <a:endParaRPr lang="zh-CN" altLang="en-US"/>
        </a:p>
      </dgm:t>
    </dgm:pt>
    <dgm:pt modelId="{0BE72895-DA76-498C-B03B-5E30997FD3FC}" type="pres">
      <dgm:prSet presAssocID="{9F9677F7-22A0-4B00-8BF8-B94942669F07}" presName="rootConnector" presStyleLbl="node3" presStyleIdx="1" presStyleCnt="6"/>
      <dgm:spPr/>
      <dgm:t>
        <a:bodyPr/>
        <a:lstStyle/>
        <a:p>
          <a:endParaRPr lang="zh-CN" altLang="en-US"/>
        </a:p>
      </dgm:t>
    </dgm:pt>
    <dgm:pt modelId="{F3ED1A7D-F316-4913-9720-1351C30B94B0}" type="pres">
      <dgm:prSet presAssocID="{9F9677F7-22A0-4B00-8BF8-B94942669F07}" presName="hierChild4" presStyleCnt="0"/>
      <dgm:spPr/>
    </dgm:pt>
    <dgm:pt modelId="{88E53804-7A4C-402B-8B1D-226F0A7DBFCB}" type="pres">
      <dgm:prSet presAssocID="{9F9677F7-22A0-4B00-8BF8-B94942669F07}" presName="hierChild5" presStyleCnt="0"/>
      <dgm:spPr/>
    </dgm:pt>
    <dgm:pt modelId="{C489A1F6-EFCD-4564-96EC-21CE9A82E04B}" type="pres">
      <dgm:prSet presAssocID="{8A81C030-2AEC-477E-BC9E-7DAA57D8D6C6}" presName="Name64" presStyleLbl="parChTrans1D3" presStyleIdx="2" presStyleCnt="6"/>
      <dgm:spPr/>
      <dgm:t>
        <a:bodyPr/>
        <a:lstStyle/>
        <a:p>
          <a:endParaRPr lang="zh-CN" altLang="en-US"/>
        </a:p>
      </dgm:t>
    </dgm:pt>
    <dgm:pt modelId="{CA018F6D-E60F-4EC3-B4A3-E2F1477F83AF}" type="pres">
      <dgm:prSet presAssocID="{0412AC0C-6961-49EC-93DE-5DB336C57837}" presName="hierRoot2" presStyleCnt="0">
        <dgm:presLayoutVars>
          <dgm:hierBranch val="init"/>
        </dgm:presLayoutVars>
      </dgm:prSet>
      <dgm:spPr/>
    </dgm:pt>
    <dgm:pt modelId="{EF463A96-9EE5-44D3-9403-C64B6F1D3F8F}" type="pres">
      <dgm:prSet presAssocID="{0412AC0C-6961-49EC-93DE-5DB336C57837}" presName="rootComposite" presStyleCnt="0"/>
      <dgm:spPr/>
    </dgm:pt>
    <dgm:pt modelId="{AAE6DF10-8A6D-4D90-A3CC-2303FF82B0A5}" type="pres">
      <dgm:prSet presAssocID="{0412AC0C-6961-49EC-93DE-5DB336C57837}" presName="rootText" presStyleLbl="node3" presStyleIdx="2" presStyleCnt="6" custScaleX="1353971" custScaleY="201413">
        <dgm:presLayoutVars>
          <dgm:chPref val="3"/>
        </dgm:presLayoutVars>
      </dgm:prSet>
      <dgm:spPr/>
      <dgm:t>
        <a:bodyPr/>
        <a:lstStyle/>
        <a:p>
          <a:endParaRPr lang="zh-CN" altLang="en-US"/>
        </a:p>
      </dgm:t>
    </dgm:pt>
    <dgm:pt modelId="{47D80736-CADB-4E5E-BC5B-08D8FCA54DC7}" type="pres">
      <dgm:prSet presAssocID="{0412AC0C-6961-49EC-93DE-5DB336C57837}" presName="rootConnector" presStyleLbl="node3" presStyleIdx="2" presStyleCnt="6"/>
      <dgm:spPr/>
      <dgm:t>
        <a:bodyPr/>
        <a:lstStyle/>
        <a:p>
          <a:endParaRPr lang="zh-CN" altLang="en-US"/>
        </a:p>
      </dgm:t>
    </dgm:pt>
    <dgm:pt modelId="{DA73C8DE-6585-43FD-A637-40AA0C3E7B4E}" type="pres">
      <dgm:prSet presAssocID="{0412AC0C-6961-49EC-93DE-5DB336C57837}" presName="hierChild4" presStyleCnt="0"/>
      <dgm:spPr/>
    </dgm:pt>
    <dgm:pt modelId="{BF470AE9-49FF-4316-94DB-3BB248C4022D}" type="pres">
      <dgm:prSet presAssocID="{0412AC0C-6961-49EC-93DE-5DB336C57837}" presName="hierChild5" presStyleCnt="0"/>
      <dgm:spPr/>
    </dgm:pt>
    <dgm:pt modelId="{03C1DA59-C1E4-4372-8E21-60A3272F77A7}" type="pres">
      <dgm:prSet presAssocID="{EA64B195-B665-40E4-AFF9-BEE767E1F17D}" presName="Name64" presStyleLbl="parChTrans1D3" presStyleIdx="3" presStyleCnt="6"/>
      <dgm:spPr/>
    </dgm:pt>
    <dgm:pt modelId="{69CEE8A4-4898-463A-BAB8-5F8561A3F926}" type="pres">
      <dgm:prSet presAssocID="{A724E79F-8EAA-446B-B080-25459415DDDC}" presName="hierRoot2" presStyleCnt="0">
        <dgm:presLayoutVars>
          <dgm:hierBranch val="init"/>
        </dgm:presLayoutVars>
      </dgm:prSet>
      <dgm:spPr/>
    </dgm:pt>
    <dgm:pt modelId="{B66CFC18-E6BB-422A-AE79-1733A3566FD5}" type="pres">
      <dgm:prSet presAssocID="{A724E79F-8EAA-446B-B080-25459415DDDC}" presName="rootComposite" presStyleCnt="0"/>
      <dgm:spPr/>
    </dgm:pt>
    <dgm:pt modelId="{1DF73558-F7DC-4E4C-A31D-A4C0D778F4A7}" type="pres">
      <dgm:prSet presAssocID="{A724E79F-8EAA-446B-B080-25459415DDDC}" presName="rootText" presStyleLbl="node3" presStyleIdx="3" presStyleCnt="6" custScaleX="1353971" custScaleY="201413">
        <dgm:presLayoutVars>
          <dgm:chPref val="3"/>
        </dgm:presLayoutVars>
      </dgm:prSet>
      <dgm:spPr/>
      <dgm:t>
        <a:bodyPr/>
        <a:lstStyle/>
        <a:p>
          <a:endParaRPr lang="zh-CN" altLang="en-US"/>
        </a:p>
      </dgm:t>
    </dgm:pt>
    <dgm:pt modelId="{208FBA83-978A-47EB-BD2D-EFE41F83E0F0}" type="pres">
      <dgm:prSet presAssocID="{A724E79F-8EAA-446B-B080-25459415DDDC}" presName="rootConnector" presStyleLbl="node3" presStyleIdx="3" presStyleCnt="6"/>
      <dgm:spPr/>
      <dgm:t>
        <a:bodyPr/>
        <a:lstStyle/>
        <a:p>
          <a:endParaRPr lang="zh-CN" altLang="en-US"/>
        </a:p>
      </dgm:t>
    </dgm:pt>
    <dgm:pt modelId="{7AD6B06E-B53B-4BDD-B66B-D293CC2603B2}" type="pres">
      <dgm:prSet presAssocID="{A724E79F-8EAA-446B-B080-25459415DDDC}" presName="hierChild4" presStyleCnt="0"/>
      <dgm:spPr/>
    </dgm:pt>
    <dgm:pt modelId="{997A624B-BB81-4FB3-BB45-4265C8020155}" type="pres">
      <dgm:prSet presAssocID="{A724E79F-8EAA-446B-B080-25459415DDDC}" presName="hierChild5" presStyleCnt="0"/>
      <dgm:spPr/>
    </dgm:pt>
    <dgm:pt modelId="{D1D3350D-2394-40A0-9AED-048AD8E264DE}" type="pres">
      <dgm:prSet presAssocID="{19D8B120-6846-4256-B4A8-887041330547}" presName="hierChild5" presStyleCnt="0"/>
      <dgm:spPr/>
    </dgm:pt>
    <dgm:pt modelId="{30B8774D-27C4-4F81-B260-18AF33967146}" type="pres">
      <dgm:prSet presAssocID="{E252E3F8-9FA1-4E59-97B0-12AC3B494447}" presName="Name64" presStyleLbl="parChTrans1D2" presStyleIdx="1" presStyleCnt="2"/>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1" presStyleCnt="2" custScaleX="225412" custScaleY="28368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1" presStyleCnt="2"/>
      <dgm:spPr/>
      <dgm:t>
        <a:bodyPr/>
        <a:lstStyle/>
        <a:p>
          <a:endParaRPr lang="zh-CN" altLang="en-US"/>
        </a:p>
      </dgm:t>
    </dgm:pt>
    <dgm:pt modelId="{1D9006AF-3332-4443-A026-EB4E23E1C7AA}" type="pres">
      <dgm:prSet presAssocID="{E947FBB4-3BE0-45DB-A5DC-FB9A205115EB}" presName="hierChild4" presStyleCnt="0"/>
      <dgm:spPr/>
    </dgm:pt>
    <dgm:pt modelId="{90E8DDFB-26B3-4080-ABCC-36EB15B8DD90}" type="pres">
      <dgm:prSet presAssocID="{ABBED90F-0712-49F4-AF56-63A68AE15286}" presName="Name64" presStyleLbl="parChTrans1D3" presStyleIdx="4" presStyleCnt="6"/>
      <dgm:spPr/>
      <dgm:t>
        <a:bodyPr/>
        <a:lstStyle/>
        <a:p>
          <a:endParaRPr lang="zh-CN" altLang="en-US"/>
        </a:p>
      </dgm:t>
    </dgm:pt>
    <dgm:pt modelId="{9675E078-207D-4812-B292-08517865E5DC}" type="pres">
      <dgm:prSet presAssocID="{9B9E5AC5-6720-4531-A929-9ADF67F84AB2}" presName="hierRoot2" presStyleCnt="0">
        <dgm:presLayoutVars>
          <dgm:hierBranch val="init"/>
        </dgm:presLayoutVars>
      </dgm:prSet>
      <dgm:spPr/>
    </dgm:pt>
    <dgm:pt modelId="{5018BB24-93F3-4E8C-A4E0-55E558DC790C}" type="pres">
      <dgm:prSet presAssocID="{9B9E5AC5-6720-4531-A929-9ADF67F84AB2}" presName="rootComposite" presStyleCnt="0"/>
      <dgm:spPr/>
    </dgm:pt>
    <dgm:pt modelId="{9CFD965E-244E-4E25-8B62-76861DA7ED2C}" type="pres">
      <dgm:prSet presAssocID="{9B9E5AC5-6720-4531-A929-9ADF67F84AB2}" presName="rootText" presStyleLbl="node3" presStyleIdx="4" presStyleCnt="6" custScaleX="1353971" custScaleY="201413">
        <dgm:presLayoutVars>
          <dgm:chPref val="3"/>
        </dgm:presLayoutVars>
      </dgm:prSet>
      <dgm:spPr/>
      <dgm:t>
        <a:bodyPr/>
        <a:lstStyle/>
        <a:p>
          <a:endParaRPr lang="zh-CN" altLang="en-US"/>
        </a:p>
      </dgm:t>
    </dgm:pt>
    <dgm:pt modelId="{66A20E1A-BD9A-4C9C-85EE-0F218313BB03}" type="pres">
      <dgm:prSet presAssocID="{9B9E5AC5-6720-4531-A929-9ADF67F84AB2}" presName="rootConnector" presStyleLbl="node3" presStyleIdx="4" presStyleCnt="6"/>
      <dgm:spPr/>
      <dgm:t>
        <a:bodyPr/>
        <a:lstStyle/>
        <a:p>
          <a:endParaRPr lang="zh-CN" altLang="en-US"/>
        </a:p>
      </dgm:t>
    </dgm:pt>
    <dgm:pt modelId="{981E0AF0-E035-4523-80D7-F72764320859}" type="pres">
      <dgm:prSet presAssocID="{9B9E5AC5-6720-4531-A929-9ADF67F84AB2}" presName="hierChild4" presStyleCnt="0"/>
      <dgm:spPr/>
    </dgm:pt>
    <dgm:pt modelId="{76FDF5DB-60D1-44C5-B7C7-EF5BC02A8542}" type="pres">
      <dgm:prSet presAssocID="{9B9E5AC5-6720-4531-A929-9ADF67F84AB2}" presName="hierChild5" presStyleCnt="0"/>
      <dgm:spPr/>
    </dgm:pt>
    <dgm:pt modelId="{28D10D8E-3967-44F9-ACFD-62969D1F588F}" type="pres">
      <dgm:prSet presAssocID="{9BD047A4-D7C4-4515-9BCD-AFF805163FED}" presName="Name64" presStyleLbl="parChTrans1D3" presStyleIdx="5" presStyleCnt="6"/>
      <dgm:spPr/>
      <dgm:t>
        <a:bodyPr/>
        <a:lstStyle/>
        <a:p>
          <a:endParaRPr lang="zh-CN" altLang="en-US"/>
        </a:p>
      </dgm:t>
    </dgm:pt>
    <dgm:pt modelId="{02AE92F8-C856-42F2-B627-C7FB7ACBFCD8}" type="pres">
      <dgm:prSet presAssocID="{DE0AC529-3AA8-4B6F-A83E-A080558AFF5D}" presName="hierRoot2" presStyleCnt="0">
        <dgm:presLayoutVars>
          <dgm:hierBranch val="init"/>
        </dgm:presLayoutVars>
      </dgm:prSet>
      <dgm:spPr/>
    </dgm:pt>
    <dgm:pt modelId="{215EE392-43BA-479A-BAA5-60FE785A7100}" type="pres">
      <dgm:prSet presAssocID="{DE0AC529-3AA8-4B6F-A83E-A080558AFF5D}" presName="rootComposite" presStyleCnt="0"/>
      <dgm:spPr/>
    </dgm:pt>
    <dgm:pt modelId="{6930774E-1DCA-4CAF-A49E-27D668320FD3}" type="pres">
      <dgm:prSet presAssocID="{DE0AC529-3AA8-4B6F-A83E-A080558AFF5D}" presName="rootText" presStyleLbl="node3" presStyleIdx="5" presStyleCnt="6" custScaleX="349040" custScaleY="201413">
        <dgm:presLayoutVars>
          <dgm:chPref val="3"/>
        </dgm:presLayoutVars>
      </dgm:prSet>
      <dgm:spPr/>
      <dgm:t>
        <a:bodyPr/>
        <a:lstStyle/>
        <a:p>
          <a:endParaRPr lang="zh-CN" altLang="en-US"/>
        </a:p>
      </dgm:t>
    </dgm:pt>
    <dgm:pt modelId="{C23ACA35-D964-4594-B217-BDC641565799}" type="pres">
      <dgm:prSet presAssocID="{DE0AC529-3AA8-4B6F-A83E-A080558AFF5D}" presName="rootConnector" presStyleLbl="node3" presStyleIdx="5" presStyleCnt="6"/>
      <dgm:spPr/>
      <dgm:t>
        <a:bodyPr/>
        <a:lstStyle/>
        <a:p>
          <a:endParaRPr lang="zh-CN" altLang="en-US"/>
        </a:p>
      </dgm:t>
    </dgm:pt>
    <dgm:pt modelId="{C1F29267-77EA-4316-8134-51A0DE494974}" type="pres">
      <dgm:prSet presAssocID="{DE0AC529-3AA8-4B6F-A83E-A080558AFF5D}" presName="hierChild4" presStyleCnt="0"/>
      <dgm:spPr/>
    </dgm:pt>
    <dgm:pt modelId="{F9CDBDDF-2160-4999-8CF4-8F3D860E3C78}" type="pres">
      <dgm:prSet presAssocID="{627E6B01-8B73-4958-A165-813F5E9C6A88}" presName="Name64" presStyleLbl="parChTrans1D4" presStyleIdx="0" presStyleCnt="3"/>
      <dgm:spPr/>
    </dgm:pt>
    <dgm:pt modelId="{37718EBD-DD3A-41A8-90FD-9C442541BC88}" type="pres">
      <dgm:prSet presAssocID="{F3F6B5F8-1223-4DA3-AF14-FE4F33E17ED7}" presName="hierRoot2" presStyleCnt="0">
        <dgm:presLayoutVars>
          <dgm:hierBranch val="init"/>
        </dgm:presLayoutVars>
      </dgm:prSet>
      <dgm:spPr/>
    </dgm:pt>
    <dgm:pt modelId="{67253C34-14FD-490D-82F0-FC8BD9A2E1A5}" type="pres">
      <dgm:prSet presAssocID="{F3F6B5F8-1223-4DA3-AF14-FE4F33E17ED7}" presName="rootComposite" presStyleCnt="0"/>
      <dgm:spPr/>
    </dgm:pt>
    <dgm:pt modelId="{3E7BA10C-8413-4183-989D-82323A8E2545}" type="pres">
      <dgm:prSet presAssocID="{F3F6B5F8-1223-4DA3-AF14-FE4F33E17ED7}" presName="rootText" presStyleLbl="node4" presStyleIdx="0" presStyleCnt="3" custScaleX="698080" custScaleY="201413">
        <dgm:presLayoutVars>
          <dgm:chPref val="3"/>
        </dgm:presLayoutVars>
      </dgm:prSet>
      <dgm:spPr/>
      <dgm:t>
        <a:bodyPr/>
        <a:lstStyle/>
        <a:p>
          <a:endParaRPr lang="zh-CN" altLang="en-US"/>
        </a:p>
      </dgm:t>
    </dgm:pt>
    <dgm:pt modelId="{AEFC950D-9632-4F73-911F-6647011F6F3E}" type="pres">
      <dgm:prSet presAssocID="{F3F6B5F8-1223-4DA3-AF14-FE4F33E17ED7}" presName="rootConnector" presStyleLbl="node4" presStyleIdx="0" presStyleCnt="3"/>
      <dgm:spPr/>
      <dgm:t>
        <a:bodyPr/>
        <a:lstStyle/>
        <a:p>
          <a:endParaRPr lang="zh-CN" altLang="en-US"/>
        </a:p>
      </dgm:t>
    </dgm:pt>
    <dgm:pt modelId="{BBBCFF11-47C7-483A-8156-CF21BBDEE322}" type="pres">
      <dgm:prSet presAssocID="{F3F6B5F8-1223-4DA3-AF14-FE4F33E17ED7}" presName="hierChild4" presStyleCnt="0"/>
      <dgm:spPr/>
    </dgm:pt>
    <dgm:pt modelId="{852A5683-17B7-4A01-9BD9-305ECC97502C}" type="pres">
      <dgm:prSet presAssocID="{F3F6B5F8-1223-4DA3-AF14-FE4F33E17ED7}" presName="hierChild5" presStyleCnt="0"/>
      <dgm:spPr/>
    </dgm:pt>
    <dgm:pt modelId="{9A1D91AA-0215-4C9F-8678-ED7DB0E6E3A1}" type="pres">
      <dgm:prSet presAssocID="{A03345D3-A793-4748-9250-567CFA793043}" presName="Name64" presStyleLbl="parChTrans1D4" presStyleIdx="1" presStyleCnt="3"/>
      <dgm:spPr/>
    </dgm:pt>
    <dgm:pt modelId="{086D35B7-1995-420E-B99A-B13BA6A266C8}" type="pres">
      <dgm:prSet presAssocID="{348CC3B5-1106-41FE-A8EC-C7951AA479BF}" presName="hierRoot2" presStyleCnt="0">
        <dgm:presLayoutVars>
          <dgm:hierBranch val="init"/>
        </dgm:presLayoutVars>
      </dgm:prSet>
      <dgm:spPr/>
    </dgm:pt>
    <dgm:pt modelId="{F0A12A34-9100-454A-831E-DD68FD1196C6}" type="pres">
      <dgm:prSet presAssocID="{348CC3B5-1106-41FE-A8EC-C7951AA479BF}" presName="rootComposite" presStyleCnt="0"/>
      <dgm:spPr/>
    </dgm:pt>
    <dgm:pt modelId="{2ABC2B9A-0CD3-471D-A287-2E54C129900A}" type="pres">
      <dgm:prSet presAssocID="{348CC3B5-1106-41FE-A8EC-C7951AA479BF}" presName="rootText" presStyleLbl="node4" presStyleIdx="1" presStyleCnt="3" custScaleX="698080" custScaleY="201413">
        <dgm:presLayoutVars>
          <dgm:chPref val="3"/>
        </dgm:presLayoutVars>
      </dgm:prSet>
      <dgm:spPr/>
      <dgm:t>
        <a:bodyPr/>
        <a:lstStyle/>
        <a:p>
          <a:endParaRPr lang="zh-CN" altLang="en-US"/>
        </a:p>
      </dgm:t>
    </dgm:pt>
    <dgm:pt modelId="{BD3704D3-A551-47A6-8723-31EF324F8F3B}" type="pres">
      <dgm:prSet presAssocID="{348CC3B5-1106-41FE-A8EC-C7951AA479BF}" presName="rootConnector" presStyleLbl="node4" presStyleIdx="1" presStyleCnt="3"/>
      <dgm:spPr/>
      <dgm:t>
        <a:bodyPr/>
        <a:lstStyle/>
        <a:p>
          <a:endParaRPr lang="zh-CN" altLang="en-US"/>
        </a:p>
      </dgm:t>
    </dgm:pt>
    <dgm:pt modelId="{A82B3FF9-1BF2-4C3A-891A-8C7DB5BD5914}" type="pres">
      <dgm:prSet presAssocID="{348CC3B5-1106-41FE-A8EC-C7951AA479BF}" presName="hierChild4" presStyleCnt="0"/>
      <dgm:spPr/>
    </dgm:pt>
    <dgm:pt modelId="{7942A803-39AA-4FD2-8707-CB10A6071763}" type="pres">
      <dgm:prSet presAssocID="{348CC3B5-1106-41FE-A8EC-C7951AA479BF}" presName="hierChild5" presStyleCnt="0"/>
      <dgm:spPr/>
    </dgm:pt>
    <dgm:pt modelId="{8708CCF6-D60E-48EA-B82F-EE957B65274D}" type="pres">
      <dgm:prSet presAssocID="{AF293EBE-6426-44B8-89C2-63DED2AEC2AB}" presName="Name64" presStyleLbl="parChTrans1D4" presStyleIdx="2" presStyleCnt="3"/>
      <dgm:spPr/>
    </dgm:pt>
    <dgm:pt modelId="{99354DCA-B1D6-4C66-83F0-3325031F2CF2}" type="pres">
      <dgm:prSet presAssocID="{5ED36D81-9B81-4AC0-8CF6-26516D9B9494}" presName="hierRoot2" presStyleCnt="0">
        <dgm:presLayoutVars>
          <dgm:hierBranch val="init"/>
        </dgm:presLayoutVars>
      </dgm:prSet>
      <dgm:spPr/>
    </dgm:pt>
    <dgm:pt modelId="{6B8B9439-55D7-46B8-8557-2D17E77508F4}" type="pres">
      <dgm:prSet presAssocID="{5ED36D81-9B81-4AC0-8CF6-26516D9B9494}" presName="rootComposite" presStyleCnt="0"/>
      <dgm:spPr/>
    </dgm:pt>
    <dgm:pt modelId="{3997F61C-DDC3-4CF7-A13D-26DF725CC58F}" type="pres">
      <dgm:prSet presAssocID="{5ED36D81-9B81-4AC0-8CF6-26516D9B9494}" presName="rootText" presStyleLbl="node4" presStyleIdx="2" presStyleCnt="3" custScaleX="698080" custScaleY="201413">
        <dgm:presLayoutVars>
          <dgm:chPref val="3"/>
        </dgm:presLayoutVars>
      </dgm:prSet>
      <dgm:spPr/>
      <dgm:t>
        <a:bodyPr/>
        <a:lstStyle/>
        <a:p>
          <a:endParaRPr lang="zh-CN" altLang="en-US"/>
        </a:p>
      </dgm:t>
    </dgm:pt>
    <dgm:pt modelId="{000D0963-8F87-46D0-85E0-0B45802B016D}" type="pres">
      <dgm:prSet presAssocID="{5ED36D81-9B81-4AC0-8CF6-26516D9B9494}" presName="rootConnector" presStyleLbl="node4" presStyleIdx="2" presStyleCnt="3"/>
      <dgm:spPr/>
      <dgm:t>
        <a:bodyPr/>
        <a:lstStyle/>
        <a:p>
          <a:endParaRPr lang="zh-CN" altLang="en-US"/>
        </a:p>
      </dgm:t>
    </dgm:pt>
    <dgm:pt modelId="{EBED09BD-F9DA-4167-B910-0E88371CC44E}" type="pres">
      <dgm:prSet presAssocID="{5ED36D81-9B81-4AC0-8CF6-26516D9B9494}" presName="hierChild4" presStyleCnt="0"/>
      <dgm:spPr/>
    </dgm:pt>
    <dgm:pt modelId="{D07C4A1B-90E8-4AE5-8036-100BE516CD7A}" type="pres">
      <dgm:prSet presAssocID="{5ED36D81-9B81-4AC0-8CF6-26516D9B9494}" presName="hierChild5" presStyleCnt="0"/>
      <dgm:spPr/>
    </dgm:pt>
    <dgm:pt modelId="{FC6E3815-CEC0-4271-8924-A1656002FF65}" type="pres">
      <dgm:prSet presAssocID="{DE0AC529-3AA8-4B6F-A83E-A080558AFF5D}" presName="hierChild5" presStyleCnt="0"/>
      <dgm:spPr/>
    </dgm:pt>
    <dgm:pt modelId="{CC6AB867-02EF-413E-AF71-819A23D69166}" type="pres">
      <dgm:prSet presAssocID="{E947FBB4-3BE0-45DB-A5DC-FB9A205115EB}"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6DB9F08A-28F8-4A9E-BD22-ADFEE674426D}" srcId="{DE0AC529-3AA8-4B6F-A83E-A080558AFF5D}" destId="{348CC3B5-1106-41FE-A8EC-C7951AA479BF}" srcOrd="1" destOrd="0" parTransId="{A03345D3-A793-4748-9250-567CFA793043}" sibTransId="{FBEFB20D-A620-4D8E-9773-CDA8AE39570D}"/>
    <dgm:cxn modelId="{85ACAB14-B1F9-4FA3-AFAB-3F0BAFF7C35C}" type="presOf" srcId="{8A81C030-2AEC-477E-BC9E-7DAA57D8D6C6}" destId="{C489A1F6-EFCD-4564-96EC-21CE9A82E04B}" srcOrd="0" destOrd="0" presId="urn:microsoft.com/office/officeart/2009/3/layout/HorizontalOrganizationChart"/>
    <dgm:cxn modelId="{1D7C8FE7-547C-4D62-888D-73C4ECB825AC}" type="presOf" srcId="{9F9677F7-22A0-4B00-8BF8-B94942669F07}" destId="{83494CC7-02E5-4860-8DFB-0DA8C5D031F1}" srcOrd="0" destOrd="0" presId="urn:microsoft.com/office/officeart/2009/3/layout/HorizontalOrganizationChart"/>
    <dgm:cxn modelId="{CF4C62EE-E084-406A-861D-495A118ABFBB}" type="presOf" srcId="{19D8B120-6846-4256-B4A8-887041330547}" destId="{520C1F4E-FCAD-4AF2-8E87-7300EA915679}" srcOrd="1" destOrd="0" presId="urn:microsoft.com/office/officeart/2009/3/layout/HorizontalOrganizationChart"/>
    <dgm:cxn modelId="{CA65092C-20DA-4249-A660-149242D3111A}" type="presOf" srcId="{6395A4C0-73F6-4BD7-BE4E-BEC4D091933B}" destId="{5C71EA66-D47B-4263-8A24-67B6A9469AD0}" srcOrd="1" destOrd="0" presId="urn:microsoft.com/office/officeart/2009/3/layout/HorizontalOrganizationChart"/>
    <dgm:cxn modelId="{2B98CA2A-2BEC-4494-94DA-28B2E9936FB9}" srcId="{DE0AC529-3AA8-4B6F-A83E-A080558AFF5D}" destId="{F3F6B5F8-1223-4DA3-AF14-FE4F33E17ED7}" srcOrd="0" destOrd="0" parTransId="{627E6B01-8B73-4958-A165-813F5E9C6A88}" sibTransId="{3B8E7FA4-2776-4354-A25B-F8F13715C1CA}"/>
    <dgm:cxn modelId="{50A4EA1B-C217-4180-9AF2-4709568F2AE5}" type="presOf" srcId="{A03345D3-A793-4748-9250-567CFA793043}" destId="{9A1D91AA-0215-4C9F-8678-ED7DB0E6E3A1}" srcOrd="0" destOrd="0" presId="urn:microsoft.com/office/officeart/2009/3/layout/HorizontalOrganizationChart"/>
    <dgm:cxn modelId="{537828EC-3753-405C-822D-107C5285C19A}" type="presOf" srcId="{348CC3B5-1106-41FE-A8EC-C7951AA479BF}" destId="{BD3704D3-A551-47A6-8723-31EF324F8F3B}" srcOrd="1" destOrd="0" presId="urn:microsoft.com/office/officeart/2009/3/layout/HorizontalOrganizationChart"/>
    <dgm:cxn modelId="{BCBD4DAA-933D-47EB-A0D3-F2D40EC4D79F}" type="presOf" srcId="{ABBED90F-0712-49F4-AF56-63A68AE15286}" destId="{90E8DDFB-26B3-4080-ABCC-36EB15B8DD90}" srcOrd="0" destOrd="0" presId="urn:microsoft.com/office/officeart/2009/3/layout/HorizontalOrganizationChart"/>
    <dgm:cxn modelId="{C9CC8C0E-484E-45D8-80BA-2FD469655FA2}" type="presOf" srcId="{F3F6B5F8-1223-4DA3-AF14-FE4F33E17ED7}" destId="{3E7BA10C-8413-4183-989D-82323A8E2545}" srcOrd="0" destOrd="0" presId="urn:microsoft.com/office/officeart/2009/3/layout/HorizontalOrganizationChart"/>
    <dgm:cxn modelId="{98A1801D-60E4-486B-95A1-C00302264239}" srcId="{19D8B120-6846-4256-B4A8-887041330547}" destId="{02B61AE2-B2C5-44B3-A5A4-2E6ACB791502}" srcOrd="0" destOrd="0" parTransId="{D4A72C6C-5CC0-436F-8F11-7DC782B43468}" sibTransId="{D3D9070C-002D-47E6-B468-8D03439E31C3}"/>
    <dgm:cxn modelId="{F1E04B7D-FFD6-4B2F-9EA0-EE0F9316FBF9}" type="presOf" srcId="{BB51AE51-0B81-49FA-99DF-5EB7AE57A44C}" destId="{31455B73-3540-4A97-9584-D0B09FEBE639}" srcOrd="0" destOrd="0" presId="urn:microsoft.com/office/officeart/2009/3/layout/HorizontalOrganizationChart"/>
    <dgm:cxn modelId="{DC071C76-1B37-4F01-8F1E-33865D77ED01}" type="presOf" srcId="{EA64B195-B665-40E4-AFF9-BEE767E1F17D}" destId="{03C1DA59-C1E4-4372-8E21-60A3272F77A7}" srcOrd="0" destOrd="0" presId="urn:microsoft.com/office/officeart/2009/3/layout/HorizontalOrganizationChart"/>
    <dgm:cxn modelId="{12609623-2BA2-48B2-ABD9-785679280042}" type="presOf" srcId="{F3F6B5F8-1223-4DA3-AF14-FE4F33E17ED7}" destId="{AEFC950D-9632-4F73-911F-6647011F6F3E}" srcOrd="1" destOrd="0" presId="urn:microsoft.com/office/officeart/2009/3/layout/HorizontalOrganizationChart"/>
    <dgm:cxn modelId="{FA9F58B5-E900-4933-BC20-26FEA047D5F1}" type="presOf" srcId="{0412AC0C-6961-49EC-93DE-5DB336C57837}" destId="{AAE6DF10-8A6D-4D90-A3CC-2303FF82B0A5}" srcOrd="0" destOrd="0" presId="urn:microsoft.com/office/officeart/2009/3/layout/HorizontalOrganizationChart"/>
    <dgm:cxn modelId="{5D7917D4-35B2-4684-B5CC-2FC6B45D50D6}" type="presOf" srcId="{E947FBB4-3BE0-45DB-A5DC-FB9A205115EB}" destId="{F8FE4275-5F21-4581-AEF5-27EEAE48B4D9}" srcOrd="0" destOrd="0" presId="urn:microsoft.com/office/officeart/2009/3/layout/HorizontalOrganizationChart"/>
    <dgm:cxn modelId="{C3171A69-D3ED-4C3E-9369-C66240CD639A}" type="presOf" srcId="{E947FBB4-3BE0-45DB-A5DC-FB9A205115EB}" destId="{319D7253-4350-4C4B-A180-FD61D617FF9A}" srcOrd="1" destOrd="0" presId="urn:microsoft.com/office/officeart/2009/3/layout/HorizontalOrganizationChart"/>
    <dgm:cxn modelId="{4041B27E-FCBD-40F2-AEF7-DEB347E543E6}" srcId="{DE0AC529-3AA8-4B6F-A83E-A080558AFF5D}" destId="{5ED36D81-9B81-4AC0-8CF6-26516D9B9494}" srcOrd="2" destOrd="0" parTransId="{AF293EBE-6426-44B8-89C2-63DED2AEC2AB}" sibTransId="{B6C0B41E-FFAB-4868-8E2C-2F479D3D53F7}"/>
    <dgm:cxn modelId="{8B2FA357-EC13-48CA-AE64-8D80F31E78D7}" srcId="{6395A4C0-73F6-4BD7-BE4E-BEC4D091933B}" destId="{E947FBB4-3BE0-45DB-A5DC-FB9A205115EB}" srcOrd="1" destOrd="0" parTransId="{E252E3F8-9FA1-4E59-97B0-12AC3B494447}" sibTransId="{5FD878B5-EA77-4C80-B29F-95ABB21B3020}"/>
    <dgm:cxn modelId="{A8F31280-1FFA-4224-8D9E-7BC3E7C1F893}" type="presOf" srcId="{6395A4C0-73F6-4BD7-BE4E-BEC4D091933B}" destId="{3B461DA5-C5AD-473B-BE1D-C48025597C37}" srcOrd="0" destOrd="0" presId="urn:microsoft.com/office/officeart/2009/3/layout/HorizontalOrganizationChart"/>
    <dgm:cxn modelId="{1B050F5F-121C-4EE8-9CD1-B5ECDF74CC28}" type="presOf" srcId="{D5B68F1B-22CC-4329-9A82-26997B2E3EBD}" destId="{D29C1E41-F0A6-4B0B-A7AC-16A7954D8AC2}" srcOrd="0" destOrd="0" presId="urn:microsoft.com/office/officeart/2009/3/layout/HorizontalOrganizationChart"/>
    <dgm:cxn modelId="{FDCF021A-BCA8-44BE-B7F3-9663BA99AF87}" type="presOf" srcId="{DE0AC529-3AA8-4B6F-A83E-A080558AFF5D}" destId="{6930774E-1DCA-4CAF-A49E-27D668320FD3}" srcOrd="0" destOrd="0" presId="urn:microsoft.com/office/officeart/2009/3/layout/HorizontalOrganizationChart"/>
    <dgm:cxn modelId="{31F1A276-BCAB-4A0D-9C5E-0BEF1A0CB15F}" type="presOf" srcId="{5ED36D81-9B81-4AC0-8CF6-26516D9B9494}" destId="{3997F61C-DDC3-4CF7-A13D-26DF725CC58F}" srcOrd="0" destOrd="0" presId="urn:microsoft.com/office/officeart/2009/3/layout/HorizontalOrganizationChart"/>
    <dgm:cxn modelId="{7A71B8FB-E63A-4776-A472-B0271C8CA53D}" srcId="{E947FBB4-3BE0-45DB-A5DC-FB9A205115EB}" destId="{DE0AC529-3AA8-4B6F-A83E-A080558AFF5D}" srcOrd="1" destOrd="0" parTransId="{9BD047A4-D7C4-4515-9BCD-AFF805163FED}" sibTransId="{FDE746C3-D306-4326-81B0-1CFF354711F3}"/>
    <dgm:cxn modelId="{CBB7814E-109F-4841-8C4C-CD454FC31682}" type="presOf" srcId="{DE0AC529-3AA8-4B6F-A83E-A080558AFF5D}" destId="{C23ACA35-D964-4594-B217-BDC641565799}" srcOrd="1" destOrd="0" presId="urn:microsoft.com/office/officeart/2009/3/layout/HorizontalOrganizationChart"/>
    <dgm:cxn modelId="{746D1F33-3BE9-4191-AADF-CD79CEE02320}" type="presOf" srcId="{02B61AE2-B2C5-44B3-A5A4-2E6ACB791502}" destId="{44A8B970-872E-4950-888F-AA8B4B5DBC43}" srcOrd="1" destOrd="0" presId="urn:microsoft.com/office/officeart/2009/3/layout/HorizontalOrganizationChart"/>
    <dgm:cxn modelId="{D61AE019-709F-444D-80D1-AAB316D625C7}" type="presOf" srcId="{D4A72C6C-5CC0-436F-8F11-7DC782B43468}" destId="{C115CE2F-7ADC-4F7B-90C5-C39CE83D05A5}"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59C64F59-61B0-4A02-82E1-497BF536C667}" type="presOf" srcId="{02B61AE2-B2C5-44B3-A5A4-2E6ACB791502}" destId="{5B651776-AAB8-4A28-B245-D4AFDC1DAA66}" srcOrd="0" destOrd="0" presId="urn:microsoft.com/office/officeart/2009/3/layout/HorizontalOrganizationChart"/>
    <dgm:cxn modelId="{1A0528B3-CE3F-4A9A-B0AD-080AEC0E7C25}" type="presOf" srcId="{A724E79F-8EAA-446B-B080-25459415DDDC}" destId="{1DF73558-F7DC-4E4C-A31D-A4C0D778F4A7}" srcOrd="0" destOrd="0" presId="urn:microsoft.com/office/officeart/2009/3/layout/HorizontalOrganizationChart"/>
    <dgm:cxn modelId="{D97A380D-E39F-4518-A1CD-B8B116DB834D}" type="presOf" srcId="{19D8B120-6846-4256-B4A8-887041330547}" destId="{92C56A28-FD26-46F0-8473-E7C6698433B7}" srcOrd="0" destOrd="0" presId="urn:microsoft.com/office/officeart/2009/3/layout/HorizontalOrganizationChart"/>
    <dgm:cxn modelId="{229BD604-4993-4F18-9375-3708746E55B2}" type="presOf" srcId="{0412AC0C-6961-49EC-93DE-5DB336C57837}" destId="{47D80736-CADB-4E5E-BC5B-08D8FCA54DC7}" srcOrd="1" destOrd="0" presId="urn:microsoft.com/office/officeart/2009/3/layout/HorizontalOrganizationChart"/>
    <dgm:cxn modelId="{B4CD57E7-F806-469F-BB17-A2CBA79E8C4C}" type="presOf" srcId="{627E6B01-8B73-4958-A165-813F5E9C6A88}" destId="{F9CDBDDF-2160-4999-8CF4-8F3D860E3C78}" srcOrd="0" destOrd="0" presId="urn:microsoft.com/office/officeart/2009/3/layout/HorizontalOrganizationChart"/>
    <dgm:cxn modelId="{7F650643-F9CD-44D8-A607-6679C1B9894F}" type="presOf" srcId="{3B736D12-15AF-44B7-B247-C543D22BCF61}" destId="{AB20934F-3686-4825-B988-7E84EBEE4364}" srcOrd="0" destOrd="0" presId="urn:microsoft.com/office/officeart/2009/3/layout/HorizontalOrganizationChart"/>
    <dgm:cxn modelId="{6D69D067-F345-4577-8893-615A13F3D86D}" type="presOf" srcId="{E252E3F8-9FA1-4E59-97B0-12AC3B494447}" destId="{30B8774D-27C4-4F81-B260-18AF33967146}" srcOrd="0" destOrd="0" presId="urn:microsoft.com/office/officeart/2009/3/layout/HorizontalOrganizationChart"/>
    <dgm:cxn modelId="{D13CB013-DE23-498C-A69A-35504E1BDF4F}" type="presOf" srcId="{9BD047A4-D7C4-4515-9BCD-AFF805163FED}" destId="{28D10D8E-3967-44F9-ACFD-62969D1F588F}" srcOrd="0" destOrd="0" presId="urn:microsoft.com/office/officeart/2009/3/layout/HorizontalOrganizationChart"/>
    <dgm:cxn modelId="{CEB905BB-8C20-4CA5-8B94-86C41E082DAF}" type="presOf" srcId="{9B9E5AC5-6720-4531-A929-9ADF67F84AB2}" destId="{9CFD965E-244E-4E25-8B62-76861DA7ED2C}" srcOrd="0" destOrd="0" presId="urn:microsoft.com/office/officeart/2009/3/layout/HorizontalOrganizationChart"/>
    <dgm:cxn modelId="{F5DB22A4-96FE-4DE0-8E8E-8D22E93A2907}" srcId="{19D8B120-6846-4256-B4A8-887041330547}" destId="{9F9677F7-22A0-4B00-8BF8-B94942669F07}" srcOrd="1" destOrd="0" parTransId="{3B736D12-15AF-44B7-B247-C543D22BCF61}" sibTransId="{734F4350-47C9-4E4D-AD1A-D8098ADD9CAF}"/>
    <dgm:cxn modelId="{43C1565A-A99D-48FE-940B-E80E78B8F863}" type="presOf" srcId="{9F9677F7-22A0-4B00-8BF8-B94942669F07}" destId="{0BE72895-DA76-498C-B03B-5E30997FD3FC}" srcOrd="1" destOrd="0" presId="urn:microsoft.com/office/officeart/2009/3/layout/HorizontalOrganizationChart"/>
    <dgm:cxn modelId="{69BEFFF5-5DD7-46C7-8AAA-E4EF0787EB65}" srcId="{19D8B120-6846-4256-B4A8-887041330547}" destId="{A724E79F-8EAA-446B-B080-25459415DDDC}" srcOrd="3" destOrd="0" parTransId="{EA64B195-B665-40E4-AFF9-BEE767E1F17D}" sibTransId="{73D3C2D9-CFC6-4B31-BA1A-2C5B30F06FFD}"/>
    <dgm:cxn modelId="{7D4319C6-AC58-4F62-9344-0DB68C1139D6}" type="presOf" srcId="{5ED36D81-9B81-4AC0-8CF6-26516D9B9494}" destId="{000D0963-8F87-46D0-85E0-0B45802B016D}" srcOrd="1" destOrd="0" presId="urn:microsoft.com/office/officeart/2009/3/layout/HorizontalOrganizationChart"/>
    <dgm:cxn modelId="{A551E391-F5A0-4B5F-B0F5-FE84A4FDCE9E}" srcId="{E947FBB4-3BE0-45DB-A5DC-FB9A205115EB}" destId="{9B9E5AC5-6720-4531-A929-9ADF67F84AB2}" srcOrd="0" destOrd="0" parTransId="{ABBED90F-0712-49F4-AF56-63A68AE15286}" sibTransId="{53BF04CA-584A-40B9-8A3A-5FE7DBD7EBAF}"/>
    <dgm:cxn modelId="{31E2661D-B845-479A-BAEB-FDE4D4683568}" type="presOf" srcId="{AF293EBE-6426-44B8-89C2-63DED2AEC2AB}" destId="{8708CCF6-D60E-48EA-B82F-EE957B65274D}" srcOrd="0" destOrd="0" presId="urn:microsoft.com/office/officeart/2009/3/layout/HorizontalOrganizationChart"/>
    <dgm:cxn modelId="{DA76E1E6-8CED-4A50-9EEE-1B2A4F1370A4}" srcId="{6395A4C0-73F6-4BD7-BE4E-BEC4D091933B}" destId="{19D8B120-6846-4256-B4A8-887041330547}" srcOrd="0" destOrd="0" parTransId="{D5B68F1B-22CC-4329-9A82-26997B2E3EBD}" sibTransId="{6BA0C932-2988-4BB9-8C68-A9BC0298DF1D}"/>
    <dgm:cxn modelId="{0FDD763F-EE63-4C5C-BCA5-0D331DF1531D}" srcId="{19D8B120-6846-4256-B4A8-887041330547}" destId="{0412AC0C-6961-49EC-93DE-5DB336C57837}" srcOrd="2" destOrd="0" parTransId="{8A81C030-2AEC-477E-BC9E-7DAA57D8D6C6}" sibTransId="{4A29A664-DE78-41CC-B095-295879947201}"/>
    <dgm:cxn modelId="{FB923E55-6C7D-4AF6-800C-8C266C698E2D}" type="presOf" srcId="{A724E79F-8EAA-446B-B080-25459415DDDC}" destId="{208FBA83-978A-47EB-BD2D-EFE41F83E0F0}" srcOrd="1" destOrd="0" presId="urn:microsoft.com/office/officeart/2009/3/layout/HorizontalOrganizationChart"/>
    <dgm:cxn modelId="{313C025A-59C8-45FA-95C9-62186E7C1083}" type="presOf" srcId="{348CC3B5-1106-41FE-A8EC-C7951AA479BF}" destId="{2ABC2B9A-0CD3-471D-A287-2E54C129900A}" srcOrd="0" destOrd="0" presId="urn:microsoft.com/office/officeart/2009/3/layout/HorizontalOrganizationChart"/>
    <dgm:cxn modelId="{0958F0D4-2A8C-4309-A933-22E5B36B04BB}" type="presOf" srcId="{9B9E5AC5-6720-4531-A929-9ADF67F84AB2}" destId="{66A20E1A-BD9A-4C9C-85EE-0F218313BB03}" srcOrd="1" destOrd="0" presId="urn:microsoft.com/office/officeart/2009/3/layout/HorizontalOrganizationChart"/>
    <dgm:cxn modelId="{FBB79BA3-DC1B-48BF-AF3F-291D5F5FF2D5}" type="presParOf" srcId="{31455B73-3540-4A97-9584-D0B09FEBE639}" destId="{BE663EC5-2C97-45AA-BF46-A0CDF896F71B}" srcOrd="0" destOrd="0" presId="urn:microsoft.com/office/officeart/2009/3/layout/HorizontalOrganizationChart"/>
    <dgm:cxn modelId="{FACB1AE8-58DB-46B2-8FD0-232898B8265E}" type="presParOf" srcId="{BE663EC5-2C97-45AA-BF46-A0CDF896F71B}" destId="{24CEC310-154B-4E75-AA3D-3E5D6E5A3348}" srcOrd="0" destOrd="0" presId="urn:microsoft.com/office/officeart/2009/3/layout/HorizontalOrganizationChart"/>
    <dgm:cxn modelId="{37C048DF-359F-4D63-8FE4-DD2AAAF04FBB}" type="presParOf" srcId="{24CEC310-154B-4E75-AA3D-3E5D6E5A3348}" destId="{3B461DA5-C5AD-473B-BE1D-C48025597C37}" srcOrd="0" destOrd="0" presId="urn:microsoft.com/office/officeart/2009/3/layout/HorizontalOrganizationChart"/>
    <dgm:cxn modelId="{D9BD3F16-2EB2-4F59-A276-FC6EB5E7426A}" type="presParOf" srcId="{24CEC310-154B-4E75-AA3D-3E5D6E5A3348}" destId="{5C71EA66-D47B-4263-8A24-67B6A9469AD0}" srcOrd="1" destOrd="0" presId="urn:microsoft.com/office/officeart/2009/3/layout/HorizontalOrganizationChart"/>
    <dgm:cxn modelId="{FF68C9B3-AE2E-48FF-934B-CE67A90784BC}" type="presParOf" srcId="{BE663EC5-2C97-45AA-BF46-A0CDF896F71B}" destId="{AD79B44E-D904-4A9E-975E-EAB9D5AB9795}" srcOrd="1" destOrd="0" presId="urn:microsoft.com/office/officeart/2009/3/layout/HorizontalOrganizationChart"/>
    <dgm:cxn modelId="{9B168718-A0C2-4065-BE36-F1488091D734}" type="presParOf" srcId="{AD79B44E-D904-4A9E-975E-EAB9D5AB9795}" destId="{D29C1E41-F0A6-4B0B-A7AC-16A7954D8AC2}" srcOrd="0" destOrd="0" presId="urn:microsoft.com/office/officeart/2009/3/layout/HorizontalOrganizationChart"/>
    <dgm:cxn modelId="{7BB84DFB-D0D2-48A2-A502-4E06724413F5}" type="presParOf" srcId="{AD79B44E-D904-4A9E-975E-EAB9D5AB9795}" destId="{B296480D-3FCE-4893-8382-FC0F09B6CDCD}" srcOrd="1" destOrd="0" presId="urn:microsoft.com/office/officeart/2009/3/layout/HorizontalOrganizationChart"/>
    <dgm:cxn modelId="{7E00572E-167C-4967-82A4-6449A34F4585}" type="presParOf" srcId="{B296480D-3FCE-4893-8382-FC0F09B6CDCD}" destId="{4003B6D1-2710-4EF4-9FEA-39C83524BD4F}" srcOrd="0" destOrd="0" presId="urn:microsoft.com/office/officeart/2009/3/layout/HorizontalOrganizationChart"/>
    <dgm:cxn modelId="{3FF71332-2629-49AD-AC85-8ADF6C5FBA22}" type="presParOf" srcId="{4003B6D1-2710-4EF4-9FEA-39C83524BD4F}" destId="{92C56A28-FD26-46F0-8473-E7C6698433B7}" srcOrd="0" destOrd="0" presId="urn:microsoft.com/office/officeart/2009/3/layout/HorizontalOrganizationChart"/>
    <dgm:cxn modelId="{C349D507-F82F-47B2-A807-2E691242E05A}" type="presParOf" srcId="{4003B6D1-2710-4EF4-9FEA-39C83524BD4F}" destId="{520C1F4E-FCAD-4AF2-8E87-7300EA915679}" srcOrd="1" destOrd="0" presId="urn:microsoft.com/office/officeart/2009/3/layout/HorizontalOrganizationChart"/>
    <dgm:cxn modelId="{E2B5F9B8-2355-43E7-AE54-39339BF9B033}" type="presParOf" srcId="{B296480D-3FCE-4893-8382-FC0F09B6CDCD}" destId="{21C6D09D-3164-4227-8871-3AC26C922E4D}" srcOrd="1" destOrd="0" presId="urn:microsoft.com/office/officeart/2009/3/layout/HorizontalOrganizationChart"/>
    <dgm:cxn modelId="{20981CCD-6A3E-4DB8-B8F9-0CC7E5EDBE75}" type="presParOf" srcId="{21C6D09D-3164-4227-8871-3AC26C922E4D}" destId="{C115CE2F-7ADC-4F7B-90C5-C39CE83D05A5}" srcOrd="0" destOrd="0" presId="urn:microsoft.com/office/officeart/2009/3/layout/HorizontalOrganizationChart"/>
    <dgm:cxn modelId="{58B3505F-660A-4E93-AB9F-C6DD01654036}" type="presParOf" srcId="{21C6D09D-3164-4227-8871-3AC26C922E4D}" destId="{B6201FB0-C046-41DD-B194-CB157B60661E}" srcOrd="1" destOrd="0" presId="urn:microsoft.com/office/officeart/2009/3/layout/HorizontalOrganizationChart"/>
    <dgm:cxn modelId="{13B7DC55-D35C-4BF6-B7B1-9958F5EE82A0}" type="presParOf" srcId="{B6201FB0-C046-41DD-B194-CB157B60661E}" destId="{5C83E7DC-0437-4D3A-951A-B1FD34F7A015}" srcOrd="0" destOrd="0" presId="urn:microsoft.com/office/officeart/2009/3/layout/HorizontalOrganizationChart"/>
    <dgm:cxn modelId="{446A4E6C-2EC5-47D2-8C44-AF6155CC05BB}" type="presParOf" srcId="{5C83E7DC-0437-4D3A-951A-B1FD34F7A015}" destId="{5B651776-AAB8-4A28-B245-D4AFDC1DAA66}" srcOrd="0" destOrd="0" presId="urn:microsoft.com/office/officeart/2009/3/layout/HorizontalOrganizationChart"/>
    <dgm:cxn modelId="{38FB5FB6-B885-4371-8D97-5CF62CF71DAE}" type="presParOf" srcId="{5C83E7DC-0437-4D3A-951A-B1FD34F7A015}" destId="{44A8B970-872E-4950-888F-AA8B4B5DBC43}" srcOrd="1" destOrd="0" presId="urn:microsoft.com/office/officeart/2009/3/layout/HorizontalOrganizationChart"/>
    <dgm:cxn modelId="{282911EF-4B59-4CD1-BE05-70E11377EA9B}" type="presParOf" srcId="{B6201FB0-C046-41DD-B194-CB157B60661E}" destId="{DDC5CDF4-F4C1-4E14-8D62-6C124F4A12BA}" srcOrd="1" destOrd="0" presId="urn:microsoft.com/office/officeart/2009/3/layout/HorizontalOrganizationChart"/>
    <dgm:cxn modelId="{3D172398-4F15-4D7B-9066-31D89DF4DAAC}" type="presParOf" srcId="{B6201FB0-C046-41DD-B194-CB157B60661E}" destId="{DFA16388-91FA-4553-9184-21B828BF5BB5}" srcOrd="2" destOrd="0" presId="urn:microsoft.com/office/officeart/2009/3/layout/HorizontalOrganizationChart"/>
    <dgm:cxn modelId="{C4CA5B6D-88DA-42B7-9529-1BAB8FD57DCF}" type="presParOf" srcId="{21C6D09D-3164-4227-8871-3AC26C922E4D}" destId="{AB20934F-3686-4825-B988-7E84EBEE4364}" srcOrd="2" destOrd="0" presId="urn:microsoft.com/office/officeart/2009/3/layout/HorizontalOrganizationChart"/>
    <dgm:cxn modelId="{3E76F2A0-5467-4192-8A26-39F95AC84C3C}" type="presParOf" srcId="{21C6D09D-3164-4227-8871-3AC26C922E4D}" destId="{EE433FEB-5745-434D-90E5-853E5E0E0BF4}" srcOrd="3" destOrd="0" presId="urn:microsoft.com/office/officeart/2009/3/layout/HorizontalOrganizationChart"/>
    <dgm:cxn modelId="{8BC80571-D16B-401E-B134-FB07599EC621}" type="presParOf" srcId="{EE433FEB-5745-434D-90E5-853E5E0E0BF4}" destId="{49BDA606-60E5-45CA-BE90-D56699933586}" srcOrd="0" destOrd="0" presId="urn:microsoft.com/office/officeart/2009/3/layout/HorizontalOrganizationChart"/>
    <dgm:cxn modelId="{88B7231E-93A2-4429-892F-50CDAF902B81}" type="presParOf" srcId="{49BDA606-60E5-45CA-BE90-D56699933586}" destId="{83494CC7-02E5-4860-8DFB-0DA8C5D031F1}" srcOrd="0" destOrd="0" presId="urn:microsoft.com/office/officeart/2009/3/layout/HorizontalOrganizationChart"/>
    <dgm:cxn modelId="{EB2E1FB7-3DE8-4FA9-BEF5-FD4874167115}" type="presParOf" srcId="{49BDA606-60E5-45CA-BE90-D56699933586}" destId="{0BE72895-DA76-498C-B03B-5E30997FD3FC}" srcOrd="1" destOrd="0" presId="urn:microsoft.com/office/officeart/2009/3/layout/HorizontalOrganizationChart"/>
    <dgm:cxn modelId="{D24DD280-5128-4369-83F6-CEBBDBDF8145}" type="presParOf" srcId="{EE433FEB-5745-434D-90E5-853E5E0E0BF4}" destId="{F3ED1A7D-F316-4913-9720-1351C30B94B0}" srcOrd="1" destOrd="0" presId="urn:microsoft.com/office/officeart/2009/3/layout/HorizontalOrganizationChart"/>
    <dgm:cxn modelId="{6B0977C3-B19E-4C5D-A998-6ED6C7DB3EEB}" type="presParOf" srcId="{EE433FEB-5745-434D-90E5-853E5E0E0BF4}" destId="{88E53804-7A4C-402B-8B1D-226F0A7DBFCB}" srcOrd="2" destOrd="0" presId="urn:microsoft.com/office/officeart/2009/3/layout/HorizontalOrganizationChart"/>
    <dgm:cxn modelId="{FE9B9FF7-2869-441A-84A4-7AF727009F79}" type="presParOf" srcId="{21C6D09D-3164-4227-8871-3AC26C922E4D}" destId="{C489A1F6-EFCD-4564-96EC-21CE9A82E04B}" srcOrd="4" destOrd="0" presId="urn:microsoft.com/office/officeart/2009/3/layout/HorizontalOrganizationChart"/>
    <dgm:cxn modelId="{D955BB94-7041-426F-BEE1-58D9339CC64F}" type="presParOf" srcId="{21C6D09D-3164-4227-8871-3AC26C922E4D}" destId="{CA018F6D-E60F-4EC3-B4A3-E2F1477F83AF}" srcOrd="5" destOrd="0" presId="urn:microsoft.com/office/officeart/2009/3/layout/HorizontalOrganizationChart"/>
    <dgm:cxn modelId="{56E20E74-BAC1-452D-8D59-C20696DD10C2}" type="presParOf" srcId="{CA018F6D-E60F-4EC3-B4A3-E2F1477F83AF}" destId="{EF463A96-9EE5-44D3-9403-C64B6F1D3F8F}" srcOrd="0" destOrd="0" presId="urn:microsoft.com/office/officeart/2009/3/layout/HorizontalOrganizationChart"/>
    <dgm:cxn modelId="{D2548095-854D-44C6-B3FA-A60B60E35D73}" type="presParOf" srcId="{EF463A96-9EE5-44D3-9403-C64B6F1D3F8F}" destId="{AAE6DF10-8A6D-4D90-A3CC-2303FF82B0A5}" srcOrd="0" destOrd="0" presId="urn:microsoft.com/office/officeart/2009/3/layout/HorizontalOrganizationChart"/>
    <dgm:cxn modelId="{BEFB2543-D23F-4B33-BF8D-C12726B3C6F5}" type="presParOf" srcId="{EF463A96-9EE5-44D3-9403-C64B6F1D3F8F}" destId="{47D80736-CADB-4E5E-BC5B-08D8FCA54DC7}" srcOrd="1" destOrd="0" presId="urn:microsoft.com/office/officeart/2009/3/layout/HorizontalOrganizationChart"/>
    <dgm:cxn modelId="{991FCE82-22EE-4698-9D62-7DE07A392D82}" type="presParOf" srcId="{CA018F6D-E60F-4EC3-B4A3-E2F1477F83AF}" destId="{DA73C8DE-6585-43FD-A637-40AA0C3E7B4E}" srcOrd="1" destOrd="0" presId="urn:microsoft.com/office/officeart/2009/3/layout/HorizontalOrganizationChart"/>
    <dgm:cxn modelId="{E1FFEC6C-AE32-4DA7-8F5D-6648C06B8CDA}" type="presParOf" srcId="{CA018F6D-E60F-4EC3-B4A3-E2F1477F83AF}" destId="{BF470AE9-49FF-4316-94DB-3BB248C4022D}" srcOrd="2" destOrd="0" presId="urn:microsoft.com/office/officeart/2009/3/layout/HorizontalOrganizationChart"/>
    <dgm:cxn modelId="{D68C6EDE-62F8-4C93-8BEB-6DE7F3CC767D}" type="presParOf" srcId="{21C6D09D-3164-4227-8871-3AC26C922E4D}" destId="{03C1DA59-C1E4-4372-8E21-60A3272F77A7}" srcOrd="6" destOrd="0" presId="urn:microsoft.com/office/officeart/2009/3/layout/HorizontalOrganizationChart"/>
    <dgm:cxn modelId="{6CDF67CC-6642-48B4-AA45-18C739E07DE4}" type="presParOf" srcId="{21C6D09D-3164-4227-8871-3AC26C922E4D}" destId="{69CEE8A4-4898-463A-BAB8-5F8561A3F926}" srcOrd="7" destOrd="0" presId="urn:microsoft.com/office/officeart/2009/3/layout/HorizontalOrganizationChart"/>
    <dgm:cxn modelId="{B559B39F-FA74-43C6-9330-1B2E3557CC4E}" type="presParOf" srcId="{69CEE8A4-4898-463A-BAB8-5F8561A3F926}" destId="{B66CFC18-E6BB-422A-AE79-1733A3566FD5}" srcOrd="0" destOrd="0" presId="urn:microsoft.com/office/officeart/2009/3/layout/HorizontalOrganizationChart"/>
    <dgm:cxn modelId="{659982BC-730C-4337-BDBF-4C8ED7159F76}" type="presParOf" srcId="{B66CFC18-E6BB-422A-AE79-1733A3566FD5}" destId="{1DF73558-F7DC-4E4C-A31D-A4C0D778F4A7}" srcOrd="0" destOrd="0" presId="urn:microsoft.com/office/officeart/2009/3/layout/HorizontalOrganizationChart"/>
    <dgm:cxn modelId="{C726C209-BF7F-4668-A630-2438D67919C7}" type="presParOf" srcId="{B66CFC18-E6BB-422A-AE79-1733A3566FD5}" destId="{208FBA83-978A-47EB-BD2D-EFE41F83E0F0}" srcOrd="1" destOrd="0" presId="urn:microsoft.com/office/officeart/2009/3/layout/HorizontalOrganizationChart"/>
    <dgm:cxn modelId="{1FD90CA3-EFA2-460D-A2E4-BF8B81A268D0}" type="presParOf" srcId="{69CEE8A4-4898-463A-BAB8-5F8561A3F926}" destId="{7AD6B06E-B53B-4BDD-B66B-D293CC2603B2}" srcOrd="1" destOrd="0" presId="urn:microsoft.com/office/officeart/2009/3/layout/HorizontalOrganizationChart"/>
    <dgm:cxn modelId="{42234002-3650-4CE3-9F9E-6CA8DCA39299}" type="presParOf" srcId="{69CEE8A4-4898-463A-BAB8-5F8561A3F926}" destId="{997A624B-BB81-4FB3-BB45-4265C8020155}" srcOrd="2" destOrd="0" presId="urn:microsoft.com/office/officeart/2009/3/layout/HorizontalOrganizationChart"/>
    <dgm:cxn modelId="{B4C2560E-4417-4C7C-A37C-2D1A8537C675}" type="presParOf" srcId="{B296480D-3FCE-4893-8382-FC0F09B6CDCD}" destId="{D1D3350D-2394-40A0-9AED-048AD8E264DE}" srcOrd="2" destOrd="0" presId="urn:microsoft.com/office/officeart/2009/3/layout/HorizontalOrganizationChart"/>
    <dgm:cxn modelId="{75D10228-1617-4578-A269-4C15306040FB}" type="presParOf" srcId="{AD79B44E-D904-4A9E-975E-EAB9D5AB9795}" destId="{30B8774D-27C4-4F81-B260-18AF33967146}" srcOrd="2" destOrd="0" presId="urn:microsoft.com/office/officeart/2009/3/layout/HorizontalOrganizationChart"/>
    <dgm:cxn modelId="{DAD5F27D-DC5A-4A8B-8ECD-CF5018513364}" type="presParOf" srcId="{AD79B44E-D904-4A9E-975E-EAB9D5AB9795}" destId="{23EF5878-BB80-4D2B-BDCE-97E628C1854D}" srcOrd="3" destOrd="0" presId="urn:microsoft.com/office/officeart/2009/3/layout/HorizontalOrganizationChart"/>
    <dgm:cxn modelId="{9820BE25-5365-40F7-AA96-5563A58BB4A1}" type="presParOf" srcId="{23EF5878-BB80-4D2B-BDCE-97E628C1854D}" destId="{447A1616-15C1-45A0-993B-3EB1E8B631B3}" srcOrd="0" destOrd="0" presId="urn:microsoft.com/office/officeart/2009/3/layout/HorizontalOrganizationChart"/>
    <dgm:cxn modelId="{6902F533-6A76-42B8-9C61-D44554FA5C8F}" type="presParOf" srcId="{447A1616-15C1-45A0-993B-3EB1E8B631B3}" destId="{F8FE4275-5F21-4581-AEF5-27EEAE48B4D9}" srcOrd="0" destOrd="0" presId="urn:microsoft.com/office/officeart/2009/3/layout/HorizontalOrganizationChart"/>
    <dgm:cxn modelId="{E21FFEF6-C60B-48AC-B241-550C058F696A}" type="presParOf" srcId="{447A1616-15C1-45A0-993B-3EB1E8B631B3}" destId="{319D7253-4350-4C4B-A180-FD61D617FF9A}" srcOrd="1" destOrd="0" presId="urn:microsoft.com/office/officeart/2009/3/layout/HorizontalOrganizationChart"/>
    <dgm:cxn modelId="{63AD0EC1-84AE-44E1-B17D-0DC33616D2D3}" type="presParOf" srcId="{23EF5878-BB80-4D2B-BDCE-97E628C1854D}" destId="{1D9006AF-3332-4443-A026-EB4E23E1C7AA}" srcOrd="1" destOrd="0" presId="urn:microsoft.com/office/officeart/2009/3/layout/HorizontalOrganizationChart"/>
    <dgm:cxn modelId="{FED61F93-08DC-488B-9F65-46A778EE3437}" type="presParOf" srcId="{1D9006AF-3332-4443-A026-EB4E23E1C7AA}" destId="{90E8DDFB-26B3-4080-ABCC-36EB15B8DD90}" srcOrd="0" destOrd="0" presId="urn:microsoft.com/office/officeart/2009/3/layout/HorizontalOrganizationChart"/>
    <dgm:cxn modelId="{C5CF20D1-D4BF-418C-8844-C0D61D47DC40}" type="presParOf" srcId="{1D9006AF-3332-4443-A026-EB4E23E1C7AA}" destId="{9675E078-207D-4812-B292-08517865E5DC}" srcOrd="1" destOrd="0" presId="urn:microsoft.com/office/officeart/2009/3/layout/HorizontalOrganizationChart"/>
    <dgm:cxn modelId="{74671E96-9BE4-44A6-BC9A-42146D83D340}" type="presParOf" srcId="{9675E078-207D-4812-B292-08517865E5DC}" destId="{5018BB24-93F3-4E8C-A4E0-55E558DC790C}" srcOrd="0" destOrd="0" presId="urn:microsoft.com/office/officeart/2009/3/layout/HorizontalOrganizationChart"/>
    <dgm:cxn modelId="{0357DDAF-4DAF-4B47-B2E6-FE29F8E34AD2}" type="presParOf" srcId="{5018BB24-93F3-4E8C-A4E0-55E558DC790C}" destId="{9CFD965E-244E-4E25-8B62-76861DA7ED2C}" srcOrd="0" destOrd="0" presId="urn:microsoft.com/office/officeart/2009/3/layout/HorizontalOrganizationChart"/>
    <dgm:cxn modelId="{549527B6-6427-4128-B072-1EEDF2C5524A}" type="presParOf" srcId="{5018BB24-93F3-4E8C-A4E0-55E558DC790C}" destId="{66A20E1A-BD9A-4C9C-85EE-0F218313BB03}" srcOrd="1" destOrd="0" presId="urn:microsoft.com/office/officeart/2009/3/layout/HorizontalOrganizationChart"/>
    <dgm:cxn modelId="{4A0B4379-512F-48D8-A3B4-E80E28CB656F}" type="presParOf" srcId="{9675E078-207D-4812-B292-08517865E5DC}" destId="{981E0AF0-E035-4523-80D7-F72764320859}" srcOrd="1" destOrd="0" presId="urn:microsoft.com/office/officeart/2009/3/layout/HorizontalOrganizationChart"/>
    <dgm:cxn modelId="{09256956-1F35-400B-B2CA-D8D133ACBF6F}" type="presParOf" srcId="{9675E078-207D-4812-B292-08517865E5DC}" destId="{76FDF5DB-60D1-44C5-B7C7-EF5BC02A8542}" srcOrd="2" destOrd="0" presId="urn:microsoft.com/office/officeart/2009/3/layout/HorizontalOrganizationChart"/>
    <dgm:cxn modelId="{75F31590-1376-4149-B92E-55884266C57C}" type="presParOf" srcId="{1D9006AF-3332-4443-A026-EB4E23E1C7AA}" destId="{28D10D8E-3967-44F9-ACFD-62969D1F588F}" srcOrd="2" destOrd="0" presId="urn:microsoft.com/office/officeart/2009/3/layout/HorizontalOrganizationChart"/>
    <dgm:cxn modelId="{C705ADCB-A94C-43E6-8529-3ECD18CAB223}" type="presParOf" srcId="{1D9006AF-3332-4443-A026-EB4E23E1C7AA}" destId="{02AE92F8-C856-42F2-B627-C7FB7ACBFCD8}" srcOrd="3" destOrd="0" presId="urn:microsoft.com/office/officeart/2009/3/layout/HorizontalOrganizationChart"/>
    <dgm:cxn modelId="{0E898C30-C575-4148-8E50-7D5DF73C2279}" type="presParOf" srcId="{02AE92F8-C856-42F2-B627-C7FB7ACBFCD8}" destId="{215EE392-43BA-479A-BAA5-60FE785A7100}" srcOrd="0" destOrd="0" presId="urn:microsoft.com/office/officeart/2009/3/layout/HorizontalOrganizationChart"/>
    <dgm:cxn modelId="{C51F8565-B265-47EE-9A3E-20C1BBBCC1B0}" type="presParOf" srcId="{215EE392-43BA-479A-BAA5-60FE785A7100}" destId="{6930774E-1DCA-4CAF-A49E-27D668320FD3}" srcOrd="0" destOrd="0" presId="urn:microsoft.com/office/officeart/2009/3/layout/HorizontalOrganizationChart"/>
    <dgm:cxn modelId="{D57D5EC7-6E60-4232-8B4A-45AEFC0F55CB}" type="presParOf" srcId="{215EE392-43BA-479A-BAA5-60FE785A7100}" destId="{C23ACA35-D964-4594-B217-BDC641565799}" srcOrd="1" destOrd="0" presId="urn:microsoft.com/office/officeart/2009/3/layout/HorizontalOrganizationChart"/>
    <dgm:cxn modelId="{D74E943E-5E52-4C7E-83DB-2A018A883AD8}" type="presParOf" srcId="{02AE92F8-C856-42F2-B627-C7FB7ACBFCD8}" destId="{C1F29267-77EA-4316-8134-51A0DE494974}" srcOrd="1" destOrd="0" presId="urn:microsoft.com/office/officeart/2009/3/layout/HorizontalOrganizationChart"/>
    <dgm:cxn modelId="{5194EC64-A8D6-4C70-90BD-9713CDF75A73}" type="presParOf" srcId="{C1F29267-77EA-4316-8134-51A0DE494974}" destId="{F9CDBDDF-2160-4999-8CF4-8F3D860E3C78}" srcOrd="0" destOrd="0" presId="urn:microsoft.com/office/officeart/2009/3/layout/HorizontalOrganizationChart"/>
    <dgm:cxn modelId="{0F9C4198-7FA0-4FDE-867F-67052FE185C1}" type="presParOf" srcId="{C1F29267-77EA-4316-8134-51A0DE494974}" destId="{37718EBD-DD3A-41A8-90FD-9C442541BC88}" srcOrd="1" destOrd="0" presId="urn:microsoft.com/office/officeart/2009/3/layout/HorizontalOrganizationChart"/>
    <dgm:cxn modelId="{E7D4A39B-6DC5-46C7-9655-77E49DA859A1}" type="presParOf" srcId="{37718EBD-DD3A-41A8-90FD-9C442541BC88}" destId="{67253C34-14FD-490D-82F0-FC8BD9A2E1A5}" srcOrd="0" destOrd="0" presId="urn:microsoft.com/office/officeart/2009/3/layout/HorizontalOrganizationChart"/>
    <dgm:cxn modelId="{6D91E9A2-DE6E-446E-8C21-A5F7A6E094EE}" type="presParOf" srcId="{67253C34-14FD-490D-82F0-FC8BD9A2E1A5}" destId="{3E7BA10C-8413-4183-989D-82323A8E2545}" srcOrd="0" destOrd="0" presId="urn:microsoft.com/office/officeart/2009/3/layout/HorizontalOrganizationChart"/>
    <dgm:cxn modelId="{8A39520A-2C9D-46CF-AE4B-948A53B39465}" type="presParOf" srcId="{67253C34-14FD-490D-82F0-FC8BD9A2E1A5}" destId="{AEFC950D-9632-4F73-911F-6647011F6F3E}" srcOrd="1" destOrd="0" presId="urn:microsoft.com/office/officeart/2009/3/layout/HorizontalOrganizationChart"/>
    <dgm:cxn modelId="{2B0038DF-8853-40E8-B4AA-E2A8160A0548}" type="presParOf" srcId="{37718EBD-DD3A-41A8-90FD-9C442541BC88}" destId="{BBBCFF11-47C7-483A-8156-CF21BBDEE322}" srcOrd="1" destOrd="0" presId="urn:microsoft.com/office/officeart/2009/3/layout/HorizontalOrganizationChart"/>
    <dgm:cxn modelId="{98A88BFD-0DD9-4D2B-B0E7-28A584828E19}" type="presParOf" srcId="{37718EBD-DD3A-41A8-90FD-9C442541BC88}" destId="{852A5683-17B7-4A01-9BD9-305ECC97502C}" srcOrd="2" destOrd="0" presId="urn:microsoft.com/office/officeart/2009/3/layout/HorizontalOrganizationChart"/>
    <dgm:cxn modelId="{A15053D4-814A-4D03-9F61-1EFB9D3CDD0F}" type="presParOf" srcId="{C1F29267-77EA-4316-8134-51A0DE494974}" destId="{9A1D91AA-0215-4C9F-8678-ED7DB0E6E3A1}" srcOrd="2" destOrd="0" presId="urn:microsoft.com/office/officeart/2009/3/layout/HorizontalOrganizationChart"/>
    <dgm:cxn modelId="{447E276A-AD3E-4BA9-8D71-2D82751846D8}" type="presParOf" srcId="{C1F29267-77EA-4316-8134-51A0DE494974}" destId="{086D35B7-1995-420E-B99A-B13BA6A266C8}" srcOrd="3" destOrd="0" presId="urn:microsoft.com/office/officeart/2009/3/layout/HorizontalOrganizationChart"/>
    <dgm:cxn modelId="{14C67910-3D16-4E76-9838-D7E940E781E8}" type="presParOf" srcId="{086D35B7-1995-420E-B99A-B13BA6A266C8}" destId="{F0A12A34-9100-454A-831E-DD68FD1196C6}" srcOrd="0" destOrd="0" presId="urn:microsoft.com/office/officeart/2009/3/layout/HorizontalOrganizationChart"/>
    <dgm:cxn modelId="{A3F76517-FA5F-49C9-8F74-CB0A6F361DD7}" type="presParOf" srcId="{F0A12A34-9100-454A-831E-DD68FD1196C6}" destId="{2ABC2B9A-0CD3-471D-A287-2E54C129900A}" srcOrd="0" destOrd="0" presId="urn:microsoft.com/office/officeart/2009/3/layout/HorizontalOrganizationChart"/>
    <dgm:cxn modelId="{95049C55-28E4-4539-8041-D4B98D9527D4}" type="presParOf" srcId="{F0A12A34-9100-454A-831E-DD68FD1196C6}" destId="{BD3704D3-A551-47A6-8723-31EF324F8F3B}" srcOrd="1" destOrd="0" presId="urn:microsoft.com/office/officeart/2009/3/layout/HorizontalOrganizationChart"/>
    <dgm:cxn modelId="{35DB0084-560D-4362-ABB9-C86D205AEE67}" type="presParOf" srcId="{086D35B7-1995-420E-B99A-B13BA6A266C8}" destId="{A82B3FF9-1BF2-4C3A-891A-8C7DB5BD5914}" srcOrd="1" destOrd="0" presId="urn:microsoft.com/office/officeart/2009/3/layout/HorizontalOrganizationChart"/>
    <dgm:cxn modelId="{8FA05CCB-3AB8-4433-AE67-747464C84386}" type="presParOf" srcId="{086D35B7-1995-420E-B99A-B13BA6A266C8}" destId="{7942A803-39AA-4FD2-8707-CB10A6071763}" srcOrd="2" destOrd="0" presId="urn:microsoft.com/office/officeart/2009/3/layout/HorizontalOrganizationChart"/>
    <dgm:cxn modelId="{5D88EC47-EA86-4470-8DEA-A4643424106D}" type="presParOf" srcId="{C1F29267-77EA-4316-8134-51A0DE494974}" destId="{8708CCF6-D60E-48EA-B82F-EE957B65274D}" srcOrd="4" destOrd="0" presId="urn:microsoft.com/office/officeart/2009/3/layout/HorizontalOrganizationChart"/>
    <dgm:cxn modelId="{46AF5700-25DC-4B86-9875-C77190BA050B}" type="presParOf" srcId="{C1F29267-77EA-4316-8134-51A0DE494974}" destId="{99354DCA-B1D6-4C66-83F0-3325031F2CF2}" srcOrd="5" destOrd="0" presId="urn:microsoft.com/office/officeart/2009/3/layout/HorizontalOrganizationChart"/>
    <dgm:cxn modelId="{D045C4D2-9665-42C9-8923-E451379CE5A1}" type="presParOf" srcId="{99354DCA-B1D6-4C66-83F0-3325031F2CF2}" destId="{6B8B9439-55D7-46B8-8557-2D17E77508F4}" srcOrd="0" destOrd="0" presId="urn:microsoft.com/office/officeart/2009/3/layout/HorizontalOrganizationChart"/>
    <dgm:cxn modelId="{F5BFF5B8-14CB-4098-84A6-1925925A523D}" type="presParOf" srcId="{6B8B9439-55D7-46B8-8557-2D17E77508F4}" destId="{3997F61C-DDC3-4CF7-A13D-26DF725CC58F}" srcOrd="0" destOrd="0" presId="urn:microsoft.com/office/officeart/2009/3/layout/HorizontalOrganizationChart"/>
    <dgm:cxn modelId="{51B3A558-ACD8-49DF-AE9C-36317551605B}" type="presParOf" srcId="{6B8B9439-55D7-46B8-8557-2D17E77508F4}" destId="{000D0963-8F87-46D0-85E0-0B45802B016D}" srcOrd="1" destOrd="0" presId="urn:microsoft.com/office/officeart/2009/3/layout/HorizontalOrganizationChart"/>
    <dgm:cxn modelId="{E819978A-0C2D-4F4F-B345-5CD55203380E}" type="presParOf" srcId="{99354DCA-B1D6-4C66-83F0-3325031F2CF2}" destId="{EBED09BD-F9DA-4167-B910-0E88371CC44E}" srcOrd="1" destOrd="0" presId="urn:microsoft.com/office/officeart/2009/3/layout/HorizontalOrganizationChart"/>
    <dgm:cxn modelId="{DF9CDEF2-0EE1-449B-961B-636522CC4770}" type="presParOf" srcId="{99354DCA-B1D6-4C66-83F0-3325031F2CF2}" destId="{D07C4A1B-90E8-4AE5-8036-100BE516CD7A}" srcOrd="2" destOrd="0" presId="urn:microsoft.com/office/officeart/2009/3/layout/HorizontalOrganizationChart"/>
    <dgm:cxn modelId="{E41CE163-E844-4465-992D-90D9E667AFB8}" type="presParOf" srcId="{02AE92F8-C856-42F2-B627-C7FB7ACBFCD8}" destId="{FC6E3815-CEC0-4271-8924-A1656002FF65}" srcOrd="2" destOrd="0" presId="urn:microsoft.com/office/officeart/2009/3/layout/HorizontalOrganizationChart"/>
    <dgm:cxn modelId="{1FF037E0-5B13-43E6-858D-A8B27656DD25}" type="presParOf" srcId="{23EF5878-BB80-4D2B-BDCE-97E628C1854D}" destId="{CC6AB867-02EF-413E-AF71-819A23D69166}" srcOrd="2" destOrd="0" presId="urn:microsoft.com/office/officeart/2009/3/layout/HorizontalOrganizationChart"/>
    <dgm:cxn modelId="{D46CCDB4-6F95-40B1-81DE-28120B3A28D7}"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B2116-C3C6-4076-902C-4D21CCD72BED}">
      <dsp:nvSpPr>
        <dsp:cNvPr id="0" name=""/>
        <dsp:cNvSpPr/>
      </dsp:nvSpPr>
      <dsp:spPr>
        <a:xfrm>
          <a:off x="2256605" y="4150911"/>
          <a:ext cx="92064" cy="850803"/>
        </a:xfrm>
        <a:custGeom>
          <a:avLst/>
          <a:gdLst/>
          <a:ahLst/>
          <a:cxnLst/>
          <a:rect l="0" t="0" r="0" b="0"/>
          <a:pathLst>
            <a:path>
              <a:moveTo>
                <a:pt x="0" y="0"/>
              </a:moveTo>
              <a:lnTo>
                <a:pt x="46032" y="0"/>
              </a:lnTo>
              <a:lnTo>
                <a:pt x="46032" y="850803"/>
              </a:lnTo>
              <a:lnTo>
                <a:pt x="92064" y="8508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088A83-B185-4E7E-8333-91E187F3785C}">
      <dsp:nvSpPr>
        <dsp:cNvPr id="0" name=""/>
        <dsp:cNvSpPr/>
      </dsp:nvSpPr>
      <dsp:spPr>
        <a:xfrm>
          <a:off x="2256605" y="4150911"/>
          <a:ext cx="92064" cy="510482"/>
        </a:xfrm>
        <a:custGeom>
          <a:avLst/>
          <a:gdLst/>
          <a:ahLst/>
          <a:cxnLst/>
          <a:rect l="0" t="0" r="0" b="0"/>
          <a:pathLst>
            <a:path>
              <a:moveTo>
                <a:pt x="0" y="0"/>
              </a:moveTo>
              <a:lnTo>
                <a:pt x="46032" y="0"/>
              </a:lnTo>
              <a:lnTo>
                <a:pt x="46032" y="510482"/>
              </a:lnTo>
              <a:lnTo>
                <a:pt x="92064" y="51048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C5FB15-BC0A-4E3F-8F7E-B86BE18D0683}">
      <dsp:nvSpPr>
        <dsp:cNvPr id="0" name=""/>
        <dsp:cNvSpPr/>
      </dsp:nvSpPr>
      <dsp:spPr>
        <a:xfrm>
          <a:off x="2256605" y="4150911"/>
          <a:ext cx="92064" cy="170160"/>
        </a:xfrm>
        <a:custGeom>
          <a:avLst/>
          <a:gdLst/>
          <a:ahLst/>
          <a:cxnLst/>
          <a:rect l="0" t="0" r="0" b="0"/>
          <a:pathLst>
            <a:path>
              <a:moveTo>
                <a:pt x="0" y="0"/>
              </a:moveTo>
              <a:lnTo>
                <a:pt x="46032" y="0"/>
              </a:lnTo>
              <a:lnTo>
                <a:pt x="46032" y="170160"/>
              </a:lnTo>
              <a:lnTo>
                <a:pt x="92064" y="17016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BF0E34-E718-48F8-A385-4E2DDC0E4DAC}">
      <dsp:nvSpPr>
        <dsp:cNvPr id="0" name=""/>
        <dsp:cNvSpPr/>
      </dsp:nvSpPr>
      <dsp:spPr>
        <a:xfrm>
          <a:off x="2256605" y="3980750"/>
          <a:ext cx="92064" cy="170160"/>
        </a:xfrm>
        <a:custGeom>
          <a:avLst/>
          <a:gdLst/>
          <a:ahLst/>
          <a:cxnLst/>
          <a:rect l="0" t="0" r="0" b="0"/>
          <a:pathLst>
            <a:path>
              <a:moveTo>
                <a:pt x="0" y="170160"/>
              </a:moveTo>
              <a:lnTo>
                <a:pt x="46032" y="170160"/>
              </a:lnTo>
              <a:lnTo>
                <a:pt x="46032" y="0"/>
              </a:lnTo>
              <a:lnTo>
                <a:pt x="9206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31D67A-F266-4424-9278-8ABD6043F3E1}">
      <dsp:nvSpPr>
        <dsp:cNvPr id="0" name=""/>
        <dsp:cNvSpPr/>
      </dsp:nvSpPr>
      <dsp:spPr>
        <a:xfrm>
          <a:off x="2256605" y="3640428"/>
          <a:ext cx="92064" cy="510482"/>
        </a:xfrm>
        <a:custGeom>
          <a:avLst/>
          <a:gdLst/>
          <a:ahLst/>
          <a:cxnLst/>
          <a:rect l="0" t="0" r="0" b="0"/>
          <a:pathLst>
            <a:path>
              <a:moveTo>
                <a:pt x="0" y="510482"/>
              </a:moveTo>
              <a:lnTo>
                <a:pt x="46032" y="510482"/>
              </a:lnTo>
              <a:lnTo>
                <a:pt x="46032" y="0"/>
              </a:lnTo>
              <a:lnTo>
                <a:pt x="9206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B81DBD-96CD-4BB6-859D-CA9CDD844F88}">
      <dsp:nvSpPr>
        <dsp:cNvPr id="0" name=""/>
        <dsp:cNvSpPr/>
      </dsp:nvSpPr>
      <dsp:spPr>
        <a:xfrm>
          <a:off x="2256605" y="3300107"/>
          <a:ext cx="92064" cy="850803"/>
        </a:xfrm>
        <a:custGeom>
          <a:avLst/>
          <a:gdLst/>
          <a:ahLst/>
          <a:cxnLst/>
          <a:rect l="0" t="0" r="0" b="0"/>
          <a:pathLst>
            <a:path>
              <a:moveTo>
                <a:pt x="0" y="850803"/>
              </a:moveTo>
              <a:lnTo>
                <a:pt x="46032" y="850803"/>
              </a:lnTo>
              <a:lnTo>
                <a:pt x="46032" y="0"/>
              </a:lnTo>
              <a:lnTo>
                <a:pt x="9206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586284-E7B7-4908-BFB3-0F3A7DBDECEA}">
      <dsp:nvSpPr>
        <dsp:cNvPr id="0" name=""/>
        <dsp:cNvSpPr/>
      </dsp:nvSpPr>
      <dsp:spPr>
        <a:xfrm>
          <a:off x="1126916" y="2244548"/>
          <a:ext cx="92064" cy="1906362"/>
        </a:xfrm>
        <a:custGeom>
          <a:avLst/>
          <a:gdLst/>
          <a:ahLst/>
          <a:cxnLst/>
          <a:rect l="0" t="0" r="0" b="0"/>
          <a:pathLst>
            <a:path>
              <a:moveTo>
                <a:pt x="0" y="0"/>
              </a:moveTo>
              <a:lnTo>
                <a:pt x="46032" y="0"/>
              </a:lnTo>
              <a:lnTo>
                <a:pt x="46032" y="1906362"/>
              </a:lnTo>
              <a:lnTo>
                <a:pt x="92064" y="1906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B9F578-8CBB-412C-ADD9-5C82DF302F76}">
      <dsp:nvSpPr>
        <dsp:cNvPr id="0" name=""/>
        <dsp:cNvSpPr/>
      </dsp:nvSpPr>
      <dsp:spPr>
        <a:xfrm>
          <a:off x="3386294" y="2619464"/>
          <a:ext cx="92064" cy="340321"/>
        </a:xfrm>
        <a:custGeom>
          <a:avLst/>
          <a:gdLst/>
          <a:ahLst/>
          <a:cxnLst/>
          <a:rect l="0" t="0" r="0" b="0"/>
          <a:pathLst>
            <a:path>
              <a:moveTo>
                <a:pt x="0" y="0"/>
              </a:moveTo>
              <a:lnTo>
                <a:pt x="46032" y="0"/>
              </a:lnTo>
              <a:lnTo>
                <a:pt x="46032" y="340321"/>
              </a:lnTo>
              <a:lnTo>
                <a:pt x="92064" y="3403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6C3B4E-2180-4179-B58E-AF106D6BBB43}">
      <dsp:nvSpPr>
        <dsp:cNvPr id="0" name=""/>
        <dsp:cNvSpPr/>
      </dsp:nvSpPr>
      <dsp:spPr>
        <a:xfrm>
          <a:off x="3386294" y="2573744"/>
          <a:ext cx="92064" cy="91440"/>
        </a:xfrm>
        <a:custGeom>
          <a:avLst/>
          <a:gdLst/>
          <a:ahLst/>
          <a:cxnLst/>
          <a:rect l="0" t="0" r="0" b="0"/>
          <a:pathLst>
            <a:path>
              <a:moveTo>
                <a:pt x="0" y="45720"/>
              </a:moveTo>
              <a:lnTo>
                <a:pt x="92064"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A6368B-D732-46BC-AE7D-17E567E2DB31}">
      <dsp:nvSpPr>
        <dsp:cNvPr id="0" name=""/>
        <dsp:cNvSpPr/>
      </dsp:nvSpPr>
      <dsp:spPr>
        <a:xfrm>
          <a:off x="3386294" y="2279142"/>
          <a:ext cx="92064" cy="340321"/>
        </a:xfrm>
        <a:custGeom>
          <a:avLst/>
          <a:gdLst/>
          <a:ahLst/>
          <a:cxnLst/>
          <a:rect l="0" t="0" r="0" b="0"/>
          <a:pathLst>
            <a:path>
              <a:moveTo>
                <a:pt x="0" y="340321"/>
              </a:moveTo>
              <a:lnTo>
                <a:pt x="46032" y="340321"/>
              </a:lnTo>
              <a:lnTo>
                <a:pt x="46032" y="0"/>
              </a:lnTo>
              <a:lnTo>
                <a:pt x="9206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767F4-BBC2-430B-ACE9-6D6D783D4EB1}">
      <dsp:nvSpPr>
        <dsp:cNvPr id="0" name=""/>
        <dsp:cNvSpPr/>
      </dsp:nvSpPr>
      <dsp:spPr>
        <a:xfrm>
          <a:off x="2256605" y="2400384"/>
          <a:ext cx="92064" cy="219080"/>
        </a:xfrm>
        <a:custGeom>
          <a:avLst/>
          <a:gdLst/>
          <a:ahLst/>
          <a:cxnLst/>
          <a:rect l="0" t="0" r="0" b="0"/>
          <a:pathLst>
            <a:path>
              <a:moveTo>
                <a:pt x="0" y="0"/>
              </a:moveTo>
              <a:lnTo>
                <a:pt x="46032" y="0"/>
              </a:lnTo>
              <a:lnTo>
                <a:pt x="46032" y="219080"/>
              </a:lnTo>
              <a:lnTo>
                <a:pt x="92064" y="2190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11D92C-D602-4D5E-9A06-70BBF921C576}">
      <dsp:nvSpPr>
        <dsp:cNvPr id="0" name=""/>
        <dsp:cNvSpPr/>
      </dsp:nvSpPr>
      <dsp:spPr>
        <a:xfrm>
          <a:off x="2256605" y="1938821"/>
          <a:ext cx="92064" cy="461562"/>
        </a:xfrm>
        <a:custGeom>
          <a:avLst/>
          <a:gdLst/>
          <a:ahLst/>
          <a:cxnLst/>
          <a:rect l="0" t="0" r="0" b="0"/>
          <a:pathLst>
            <a:path>
              <a:moveTo>
                <a:pt x="0" y="461562"/>
              </a:moveTo>
              <a:lnTo>
                <a:pt x="46032" y="461562"/>
              </a:lnTo>
              <a:lnTo>
                <a:pt x="46032" y="0"/>
              </a:lnTo>
              <a:lnTo>
                <a:pt x="9206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1126916" y="2244548"/>
          <a:ext cx="92064" cy="155835"/>
        </a:xfrm>
        <a:custGeom>
          <a:avLst/>
          <a:gdLst/>
          <a:ahLst/>
          <a:cxnLst/>
          <a:rect l="0" t="0" r="0" b="0"/>
          <a:pathLst>
            <a:path>
              <a:moveTo>
                <a:pt x="0" y="0"/>
              </a:moveTo>
              <a:lnTo>
                <a:pt x="46032" y="0"/>
              </a:lnTo>
              <a:lnTo>
                <a:pt x="46032" y="155835"/>
              </a:lnTo>
              <a:lnTo>
                <a:pt x="92064" y="1558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C7E726-82BF-4881-9227-66BDB3A2921E}">
      <dsp:nvSpPr>
        <dsp:cNvPr id="0" name=""/>
        <dsp:cNvSpPr/>
      </dsp:nvSpPr>
      <dsp:spPr>
        <a:xfrm>
          <a:off x="2256605" y="1236704"/>
          <a:ext cx="92064" cy="170160"/>
        </a:xfrm>
        <a:custGeom>
          <a:avLst/>
          <a:gdLst/>
          <a:ahLst/>
          <a:cxnLst/>
          <a:rect l="0" t="0" r="0" b="0"/>
          <a:pathLst>
            <a:path>
              <a:moveTo>
                <a:pt x="0" y="0"/>
              </a:moveTo>
              <a:lnTo>
                <a:pt x="46032" y="0"/>
              </a:lnTo>
              <a:lnTo>
                <a:pt x="46032" y="170160"/>
              </a:lnTo>
              <a:lnTo>
                <a:pt x="92064" y="17016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37113F-ABE8-46FF-B641-00EB121972DB}">
      <dsp:nvSpPr>
        <dsp:cNvPr id="0" name=""/>
        <dsp:cNvSpPr/>
      </dsp:nvSpPr>
      <dsp:spPr>
        <a:xfrm>
          <a:off x="2256605" y="874909"/>
          <a:ext cx="92064" cy="361795"/>
        </a:xfrm>
        <a:custGeom>
          <a:avLst/>
          <a:gdLst/>
          <a:ahLst/>
          <a:cxnLst/>
          <a:rect l="0" t="0" r="0" b="0"/>
          <a:pathLst>
            <a:path>
              <a:moveTo>
                <a:pt x="0" y="361795"/>
              </a:moveTo>
              <a:lnTo>
                <a:pt x="46032" y="361795"/>
              </a:lnTo>
              <a:lnTo>
                <a:pt x="46032" y="0"/>
              </a:lnTo>
              <a:lnTo>
                <a:pt x="9206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F2139-3F9A-4893-AD17-CCC71DEB58FD}">
      <dsp:nvSpPr>
        <dsp:cNvPr id="0" name=""/>
        <dsp:cNvSpPr/>
      </dsp:nvSpPr>
      <dsp:spPr>
        <a:xfrm>
          <a:off x="1126916" y="1236704"/>
          <a:ext cx="92064" cy="1007844"/>
        </a:xfrm>
        <a:custGeom>
          <a:avLst/>
          <a:gdLst/>
          <a:ahLst/>
          <a:cxnLst/>
          <a:rect l="0" t="0" r="0" b="0"/>
          <a:pathLst>
            <a:path>
              <a:moveTo>
                <a:pt x="0" y="1007844"/>
              </a:moveTo>
              <a:lnTo>
                <a:pt x="46032" y="1007844"/>
              </a:lnTo>
              <a:lnTo>
                <a:pt x="46032" y="0"/>
              </a:lnTo>
              <a:lnTo>
                <a:pt x="9206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405D3-91DD-4F3E-A8A3-F68A16512255}">
      <dsp:nvSpPr>
        <dsp:cNvPr id="0" name=""/>
        <dsp:cNvSpPr/>
      </dsp:nvSpPr>
      <dsp:spPr>
        <a:xfrm>
          <a:off x="2256605" y="292466"/>
          <a:ext cx="92064" cy="91440"/>
        </a:xfrm>
        <a:custGeom>
          <a:avLst/>
          <a:gdLst/>
          <a:ahLst/>
          <a:cxnLst/>
          <a:rect l="0" t="0" r="0" b="0"/>
          <a:pathLst>
            <a:path>
              <a:moveTo>
                <a:pt x="0" y="45720"/>
              </a:moveTo>
              <a:lnTo>
                <a:pt x="92064"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1F951-A117-4B4D-A0A3-EA96FE6F0532}">
      <dsp:nvSpPr>
        <dsp:cNvPr id="0" name=""/>
        <dsp:cNvSpPr/>
      </dsp:nvSpPr>
      <dsp:spPr>
        <a:xfrm>
          <a:off x="1126916" y="338186"/>
          <a:ext cx="92064" cy="1906362"/>
        </a:xfrm>
        <a:custGeom>
          <a:avLst/>
          <a:gdLst/>
          <a:ahLst/>
          <a:cxnLst/>
          <a:rect l="0" t="0" r="0" b="0"/>
          <a:pathLst>
            <a:path>
              <a:moveTo>
                <a:pt x="0" y="1906362"/>
              </a:moveTo>
              <a:lnTo>
                <a:pt x="46032" y="1906362"/>
              </a:lnTo>
              <a:lnTo>
                <a:pt x="46032" y="0"/>
              </a:lnTo>
              <a:lnTo>
                <a:pt x="9206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491693" y="840562"/>
          <a:ext cx="635223" cy="280797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第一节 </a:t>
          </a:r>
          <a:r>
            <a:rPr lang="zh-CN" altLang="en-US" sz="2000" b="1" i="0" u="none" kern="1200" dirty="0" smtClean="0">
              <a:latin typeface="微软雅黑" panose="020B0503020204020204" pitchFamily="34" charset="-122"/>
              <a:ea typeface="微软雅黑" panose="020B0503020204020204" pitchFamily="34" charset="-122"/>
              <a:cs typeface="+mn-cs"/>
            </a:rPr>
            <a:t>员工培训与发展的概述</a:t>
          </a:r>
        </a:p>
      </dsp:txBody>
      <dsp:txXfrm>
        <a:off x="491693" y="840562"/>
        <a:ext cx="635223" cy="2807972"/>
      </dsp:txXfrm>
    </dsp:sp>
    <dsp:sp modelId="{852C6526-3D5B-41D2-828D-FDB96F96988A}">
      <dsp:nvSpPr>
        <dsp:cNvPr id="0" name=""/>
        <dsp:cNvSpPr/>
      </dsp:nvSpPr>
      <dsp:spPr>
        <a:xfrm>
          <a:off x="1218981" y="139045"/>
          <a:ext cx="1037624" cy="39828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概念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218981" y="139045"/>
        <a:ext cx="1037624" cy="398282"/>
      </dsp:txXfrm>
    </dsp:sp>
    <dsp:sp modelId="{CA5CC0E7-9CC1-44DA-BE0A-F74F96CE0F73}">
      <dsp:nvSpPr>
        <dsp:cNvPr id="0" name=""/>
        <dsp:cNvSpPr/>
      </dsp:nvSpPr>
      <dsp:spPr>
        <a:xfrm>
          <a:off x="2348670" y="394"/>
          <a:ext cx="6232645" cy="67558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通过一定的科学方法，促使员工在</a:t>
          </a:r>
          <a:r>
            <a:rPr lang="zh-CN" altLang="en-US" sz="1800" b="1" kern="1200" dirty="0" smtClean="0">
              <a:solidFill>
                <a:srgbClr val="FF0000"/>
              </a:solidFill>
              <a:latin typeface="微软雅黑" panose="020B0503020204020204" pitchFamily="34" charset="-122"/>
              <a:ea typeface="微软雅黑" panose="020B0503020204020204" pitchFamily="34" charset="-122"/>
            </a:rPr>
            <a:t>知识、技能、能力和态度</a:t>
          </a:r>
          <a:r>
            <a:rPr lang="zh-CN" altLang="en-US" sz="1800" kern="1200" dirty="0" smtClean="0">
              <a:latin typeface="微软雅黑" panose="020B0503020204020204" pitchFamily="34" charset="-122"/>
              <a:ea typeface="微软雅黑" panose="020B0503020204020204" pitchFamily="34" charset="-122"/>
            </a:rPr>
            <a:t>４个方面的行为方式得到提高</a:t>
          </a:r>
          <a:endParaRPr lang="zh-CN" altLang="en-US" sz="1800" b="1" kern="1200" dirty="0" smtClean="0">
            <a:solidFill>
              <a:schemeClr val="tx1"/>
            </a:solidFill>
            <a:latin typeface="微软雅黑" panose="020B0503020204020204" pitchFamily="34" charset="-122"/>
            <a:ea typeface="微软雅黑" panose="020B0503020204020204" pitchFamily="34" charset="-122"/>
          </a:endParaRPr>
        </a:p>
      </dsp:txBody>
      <dsp:txXfrm>
        <a:off x="2348670" y="394"/>
        <a:ext cx="6232645" cy="675584"/>
      </dsp:txXfrm>
    </dsp:sp>
    <dsp:sp modelId="{B862D02F-ABD4-43D8-B40D-88A1416B9065}">
      <dsp:nvSpPr>
        <dsp:cNvPr id="0" name=""/>
        <dsp:cNvSpPr/>
      </dsp:nvSpPr>
      <dsp:spPr>
        <a:xfrm>
          <a:off x="1218981" y="884975"/>
          <a:ext cx="1037624" cy="70345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形式</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218981" y="884975"/>
        <a:ext cx="1037624" cy="703458"/>
      </dsp:txXfrm>
    </dsp:sp>
    <dsp:sp modelId="{436F0ADB-6206-407E-818D-74849B52BE6F}">
      <dsp:nvSpPr>
        <dsp:cNvPr id="0" name=""/>
        <dsp:cNvSpPr/>
      </dsp:nvSpPr>
      <dsp:spPr>
        <a:xfrm>
          <a:off x="2348670" y="733518"/>
          <a:ext cx="6232645" cy="2827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与工作的</a:t>
          </a:r>
          <a:r>
            <a:rPr lang="zh-CN" altLang="en-US" sz="1800" b="1" kern="1200" dirty="0" smtClean="0">
              <a:solidFill>
                <a:srgbClr val="FF0000"/>
              </a:solidFill>
              <a:latin typeface="微软雅黑" panose="020B0503020204020204" pitchFamily="34" charset="-122"/>
              <a:ea typeface="微软雅黑" panose="020B0503020204020204" pitchFamily="34" charset="-122"/>
            </a:rPr>
            <a:t>关系</a:t>
          </a:r>
          <a:r>
            <a:rPr lang="zh-CN" altLang="en-US" sz="1800" b="1" kern="1200" dirty="0" smtClean="0">
              <a:solidFill>
                <a:schemeClr val="tx1"/>
              </a:solidFill>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在职</a:t>
          </a:r>
          <a:r>
            <a:rPr lang="zh-CN" altLang="en-US" sz="1800" b="1" kern="1200" dirty="0" smtClean="0">
              <a:latin typeface="微软雅黑" panose="020B0503020204020204" pitchFamily="34" charset="-122"/>
              <a:ea typeface="微软雅黑" panose="020B0503020204020204" pitchFamily="34" charset="-122"/>
            </a:rPr>
            <a:t>培训、</a:t>
          </a:r>
          <a:r>
            <a:rPr lang="zh-CN" altLang="en-US" sz="1800" b="1" kern="1200" dirty="0" smtClean="0">
              <a:solidFill>
                <a:srgbClr val="FF0000"/>
              </a:solidFill>
              <a:latin typeface="微软雅黑" panose="020B0503020204020204" pitchFamily="34" charset="-122"/>
              <a:ea typeface="微软雅黑" panose="020B0503020204020204" pitchFamily="34" charset="-122"/>
            </a:rPr>
            <a:t>岗前</a:t>
          </a:r>
          <a:r>
            <a:rPr lang="zh-CN" altLang="en-US" sz="1800" b="1" kern="1200" dirty="0" smtClean="0">
              <a:latin typeface="微软雅黑" panose="020B0503020204020204" pitchFamily="34" charset="-122"/>
              <a:ea typeface="微软雅黑" panose="020B0503020204020204" pitchFamily="34" charset="-122"/>
            </a:rPr>
            <a:t>培训、</a:t>
          </a:r>
          <a:r>
            <a:rPr lang="zh-CN" altLang="en-US" sz="1800" b="1" kern="1200" dirty="0" smtClean="0">
              <a:solidFill>
                <a:srgbClr val="FF0000"/>
              </a:solidFill>
              <a:latin typeface="微软雅黑" panose="020B0503020204020204" pitchFamily="34" charset="-122"/>
              <a:ea typeface="微软雅黑" panose="020B0503020204020204" pitchFamily="34" charset="-122"/>
            </a:rPr>
            <a:t>脱产</a:t>
          </a:r>
          <a:r>
            <a:rPr lang="zh-CN" altLang="en-US" sz="1800" b="1" kern="1200" dirty="0" smtClean="0">
              <a:latin typeface="微软雅黑" panose="020B0503020204020204" pitchFamily="34" charset="-122"/>
              <a:ea typeface="微软雅黑" panose="020B0503020204020204" pitchFamily="34" charset="-122"/>
            </a:rPr>
            <a:t>培训</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348670" y="733518"/>
        <a:ext cx="6232645" cy="282781"/>
      </dsp:txXfrm>
    </dsp:sp>
    <dsp:sp modelId="{356D8DC2-6CEE-4584-8C68-A5EC4416E188}">
      <dsp:nvSpPr>
        <dsp:cNvPr id="0" name=""/>
        <dsp:cNvSpPr/>
      </dsp:nvSpPr>
      <dsp:spPr>
        <a:xfrm>
          <a:off x="2348670" y="1073840"/>
          <a:ext cx="6232645" cy="66604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目的</a:t>
          </a:r>
          <a:r>
            <a:rPr lang="zh-CN" altLang="en-US"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过渡</a:t>
          </a:r>
          <a:r>
            <a:rPr lang="zh-CN" altLang="en-US" sz="1800" b="1" kern="1200" dirty="0" smtClean="0">
              <a:latin typeface="微软雅黑" panose="020B0503020204020204" pitchFamily="34" charset="-122"/>
              <a:ea typeface="微软雅黑" panose="020B0503020204020204" pitchFamily="34" charset="-122"/>
            </a:rPr>
            <a:t>性教育培训、知识</a:t>
          </a:r>
          <a:r>
            <a:rPr lang="zh-CN" altLang="en-US" sz="1800" b="1" kern="1200" dirty="0" smtClean="0">
              <a:solidFill>
                <a:srgbClr val="FF0000"/>
              </a:solidFill>
              <a:latin typeface="微软雅黑" panose="020B0503020204020204" pitchFamily="34" charset="-122"/>
              <a:ea typeface="微软雅黑" panose="020B0503020204020204" pitchFamily="34" charset="-122"/>
            </a:rPr>
            <a:t>更新</a:t>
          </a:r>
          <a:r>
            <a:rPr lang="zh-CN" altLang="en-US" sz="1800" b="1" kern="1200" dirty="0" smtClean="0">
              <a:latin typeface="微软雅黑" panose="020B0503020204020204" pitchFamily="34" charset="-122"/>
              <a:ea typeface="微软雅黑" panose="020B0503020204020204" pitchFamily="34" charset="-122"/>
            </a:rPr>
            <a:t>培训或</a:t>
          </a:r>
          <a:r>
            <a:rPr lang="zh-CN" altLang="en-US" sz="1800" b="1" kern="1200" dirty="0" smtClean="0">
              <a:solidFill>
                <a:srgbClr val="FF0000"/>
              </a:solidFill>
              <a:latin typeface="微软雅黑" panose="020B0503020204020204" pitchFamily="34" charset="-122"/>
              <a:ea typeface="微软雅黑" panose="020B0503020204020204" pitchFamily="34" charset="-122"/>
            </a:rPr>
            <a:t>转岗</a:t>
          </a:r>
          <a:r>
            <a:rPr lang="zh-CN" altLang="en-US" sz="1800" b="1" kern="1200" dirty="0" smtClean="0">
              <a:latin typeface="微软雅黑" panose="020B0503020204020204" pitchFamily="34" charset="-122"/>
              <a:ea typeface="微软雅黑" panose="020B0503020204020204" pitchFamily="34" charset="-122"/>
            </a:rPr>
            <a:t>培训、提高业务</a:t>
          </a:r>
          <a:r>
            <a:rPr lang="zh-CN" altLang="en-US" sz="1800" b="1" kern="1200" dirty="0" smtClean="0">
              <a:solidFill>
                <a:srgbClr val="FF0000"/>
              </a:solidFill>
              <a:latin typeface="微软雅黑" panose="020B0503020204020204" pitchFamily="34" charset="-122"/>
              <a:ea typeface="微软雅黑" panose="020B0503020204020204" pitchFamily="34" charset="-122"/>
            </a:rPr>
            <a:t>能力</a:t>
          </a:r>
          <a:r>
            <a:rPr lang="zh-CN" altLang="en-US" sz="1800" b="1" kern="1200" dirty="0" smtClean="0">
              <a:latin typeface="微软雅黑" panose="020B0503020204020204" pitchFamily="34" charset="-122"/>
              <a:ea typeface="微软雅黑" panose="020B0503020204020204" pitchFamily="34" charset="-122"/>
            </a:rPr>
            <a:t>培训、专业</a:t>
          </a:r>
          <a:r>
            <a:rPr lang="zh-CN" altLang="en-US" sz="1800" b="1" kern="1200" dirty="0" smtClean="0">
              <a:solidFill>
                <a:srgbClr val="FF0000"/>
              </a:solidFill>
              <a:latin typeface="微软雅黑" panose="020B0503020204020204" pitchFamily="34" charset="-122"/>
              <a:ea typeface="微软雅黑" panose="020B0503020204020204" pitchFamily="34" charset="-122"/>
            </a:rPr>
            <a:t>人才</a:t>
          </a:r>
          <a:r>
            <a:rPr lang="zh-CN" altLang="en-US" sz="1800" b="1" kern="1200" dirty="0" smtClean="0">
              <a:latin typeface="微软雅黑" panose="020B0503020204020204" pitchFamily="34" charset="-122"/>
              <a:ea typeface="微软雅黑" panose="020B0503020204020204" pitchFamily="34" charset="-122"/>
            </a:rPr>
            <a:t>的培训</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348670" y="1073840"/>
        <a:ext cx="6232645" cy="666049"/>
      </dsp:txXfrm>
    </dsp:sp>
    <dsp:sp modelId="{FC268FD7-C258-4A5E-A27B-C74F9C2BC392}">
      <dsp:nvSpPr>
        <dsp:cNvPr id="0" name=""/>
        <dsp:cNvSpPr/>
      </dsp:nvSpPr>
      <dsp:spPr>
        <a:xfrm>
          <a:off x="1218981" y="2201242"/>
          <a:ext cx="1037624" cy="39828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原因</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218981" y="2201242"/>
        <a:ext cx="1037624" cy="398282"/>
      </dsp:txXfrm>
    </dsp:sp>
    <dsp:sp modelId="{230001D1-8F6C-455F-84C2-99016A67C11D}">
      <dsp:nvSpPr>
        <dsp:cNvPr id="0" name=""/>
        <dsp:cNvSpPr/>
      </dsp:nvSpPr>
      <dsp:spPr>
        <a:xfrm>
          <a:off x="2348670" y="1797430"/>
          <a:ext cx="5097736" cy="2827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来自内部劳动力市场理论的依据</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348670" y="1797430"/>
        <a:ext cx="5097736" cy="282781"/>
      </dsp:txXfrm>
    </dsp:sp>
    <dsp:sp modelId="{42F871E9-B55C-4AE1-BC7C-98073F628D53}">
      <dsp:nvSpPr>
        <dsp:cNvPr id="0" name=""/>
        <dsp:cNvSpPr/>
      </dsp:nvSpPr>
      <dsp:spPr>
        <a:xfrm>
          <a:off x="2348670" y="2235591"/>
          <a:ext cx="1037624" cy="76774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增强自身竞争优势</a:t>
          </a:r>
          <a:endParaRPr lang="zh-CN" altLang="en-US" sz="1800" b="1" i="0" u="none" kern="1200" dirty="0">
            <a:solidFill>
              <a:srgbClr val="FF0000"/>
            </a:solidFill>
            <a:latin typeface="微软雅黑" panose="020B0503020204020204" pitchFamily="34" charset="-122"/>
            <a:ea typeface="微软雅黑" panose="020B0503020204020204" pitchFamily="34" charset="-122"/>
            <a:cs typeface="+mn-cs"/>
          </a:endParaRPr>
        </a:p>
      </dsp:txBody>
      <dsp:txXfrm>
        <a:off x="2348670" y="2235591"/>
        <a:ext cx="1037624" cy="767746"/>
      </dsp:txXfrm>
    </dsp:sp>
    <dsp:sp modelId="{4E529982-52CE-4CF5-A42E-3F963C4F34B9}">
      <dsp:nvSpPr>
        <dsp:cNvPr id="0" name=""/>
        <dsp:cNvSpPr/>
      </dsp:nvSpPr>
      <dsp:spPr>
        <a:xfrm>
          <a:off x="3478359" y="2137752"/>
          <a:ext cx="5097736" cy="2827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1</a:t>
          </a:r>
          <a:r>
            <a:rPr lang="zh-CN" altLang="en-US" sz="1800" b="1" kern="1200" dirty="0" smtClean="0">
              <a:latin typeface="微软雅黑" panose="020B0503020204020204" pitchFamily="34" charset="-122"/>
              <a:ea typeface="微软雅黑" panose="020B0503020204020204" pitchFamily="34" charset="-122"/>
            </a:rPr>
            <a:t>）员工培训是企业</a:t>
          </a:r>
          <a:r>
            <a:rPr lang="zh-CN" altLang="en-US" sz="1800" b="1" kern="1200" dirty="0" smtClean="0">
              <a:solidFill>
                <a:srgbClr val="FF0000"/>
              </a:solidFill>
              <a:latin typeface="微软雅黑" panose="020B0503020204020204" pitchFamily="34" charset="-122"/>
              <a:ea typeface="微软雅黑" panose="020B0503020204020204" pitchFamily="34" charset="-122"/>
            </a:rPr>
            <a:t>发展的支柱</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478359" y="2137752"/>
        <a:ext cx="5097736" cy="282781"/>
      </dsp:txXfrm>
    </dsp:sp>
    <dsp:sp modelId="{DCB92B81-AB8A-450A-8414-F5C3A037DBC1}">
      <dsp:nvSpPr>
        <dsp:cNvPr id="0" name=""/>
        <dsp:cNvSpPr/>
      </dsp:nvSpPr>
      <dsp:spPr>
        <a:xfrm>
          <a:off x="3478359" y="2478073"/>
          <a:ext cx="5097736" cy="2827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2</a:t>
          </a:r>
          <a:r>
            <a:rPr lang="zh-CN" altLang="en-US" sz="1800" b="1" kern="1200" dirty="0" smtClean="0">
              <a:latin typeface="微软雅黑" panose="020B0503020204020204" pitchFamily="34" charset="-122"/>
              <a:ea typeface="微软雅黑" panose="020B0503020204020204" pitchFamily="34" charset="-122"/>
            </a:rPr>
            <a:t>）培训逐渐成为</a:t>
          </a:r>
          <a:r>
            <a:rPr lang="zh-CN" altLang="en-US" sz="1800" b="1" kern="1200" dirty="0" smtClean="0">
              <a:solidFill>
                <a:srgbClr val="FF0000"/>
              </a:solidFill>
              <a:latin typeface="微软雅黑" panose="020B0503020204020204" pitchFamily="34" charset="-122"/>
              <a:ea typeface="微软雅黑" panose="020B0503020204020204" pitchFamily="34" charset="-122"/>
            </a:rPr>
            <a:t>员工</a:t>
          </a:r>
          <a:r>
            <a:rPr lang="zh-CN" altLang="en-US" sz="1800" b="1" kern="1200" dirty="0" smtClean="0">
              <a:latin typeface="微软雅黑" panose="020B0503020204020204" pitchFamily="34" charset="-122"/>
              <a:ea typeface="微软雅黑" panose="020B0503020204020204" pitchFamily="34" charset="-122"/>
            </a:rPr>
            <a:t>对企业的</a:t>
          </a:r>
          <a:r>
            <a:rPr lang="zh-CN" altLang="en-US" sz="1800" b="1" kern="1200" dirty="0" smtClean="0">
              <a:solidFill>
                <a:srgbClr val="FF0000"/>
              </a:solidFill>
              <a:latin typeface="微软雅黑" panose="020B0503020204020204" pitchFamily="34" charset="-122"/>
              <a:ea typeface="微软雅黑" panose="020B0503020204020204" pitchFamily="34" charset="-122"/>
            </a:rPr>
            <a:t>要求</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478359" y="2478073"/>
        <a:ext cx="5097736" cy="282781"/>
      </dsp:txXfrm>
    </dsp:sp>
    <dsp:sp modelId="{5D0A0C23-07CC-4D1E-B0E6-55E2548A0205}">
      <dsp:nvSpPr>
        <dsp:cNvPr id="0" name=""/>
        <dsp:cNvSpPr/>
      </dsp:nvSpPr>
      <dsp:spPr>
        <a:xfrm>
          <a:off x="3478359" y="2818395"/>
          <a:ext cx="5097736" cy="2827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3</a:t>
          </a:r>
          <a:r>
            <a:rPr lang="zh-CN" altLang="en-US" sz="1800" b="1" kern="1200" dirty="0" smtClean="0">
              <a:latin typeface="微软雅黑" panose="020B0503020204020204" pitchFamily="34" charset="-122"/>
              <a:ea typeface="微软雅黑" panose="020B0503020204020204" pitchFamily="34" charset="-122"/>
            </a:rPr>
            <a:t>）培训为企业</a:t>
          </a:r>
          <a:r>
            <a:rPr lang="zh-CN" altLang="en-US" sz="1800" b="1" kern="1200" dirty="0" smtClean="0">
              <a:solidFill>
                <a:srgbClr val="FF0000"/>
              </a:solidFill>
              <a:latin typeface="微软雅黑" panose="020B0503020204020204" pitchFamily="34" charset="-122"/>
              <a:ea typeface="微软雅黑" panose="020B0503020204020204" pitchFamily="34" charset="-122"/>
            </a:rPr>
            <a:t>树立良好</a:t>
          </a:r>
          <a:r>
            <a:rPr lang="zh-CN" altLang="en-US" sz="1800" b="1" kern="1200" dirty="0" smtClean="0">
              <a:latin typeface="微软雅黑" panose="020B0503020204020204" pitchFamily="34" charset="-122"/>
              <a:ea typeface="微软雅黑" panose="020B0503020204020204" pitchFamily="34" charset="-122"/>
            </a:rPr>
            <a:t>的</a:t>
          </a:r>
          <a:r>
            <a:rPr lang="zh-CN" altLang="en-US" sz="1800" b="1" kern="1200" dirty="0" smtClean="0">
              <a:solidFill>
                <a:srgbClr val="FF0000"/>
              </a:solidFill>
              <a:latin typeface="微软雅黑" panose="020B0503020204020204" pitchFamily="34" charset="-122"/>
              <a:ea typeface="微软雅黑" panose="020B0503020204020204" pitchFamily="34" charset="-122"/>
            </a:rPr>
            <a:t>形象</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478359" y="2818395"/>
        <a:ext cx="5097736" cy="282781"/>
      </dsp:txXfrm>
    </dsp:sp>
    <dsp:sp modelId="{A46E5B82-A013-44DA-BB55-A63520DEE7B7}">
      <dsp:nvSpPr>
        <dsp:cNvPr id="0" name=""/>
        <dsp:cNvSpPr/>
      </dsp:nvSpPr>
      <dsp:spPr>
        <a:xfrm>
          <a:off x="1218981" y="3951769"/>
          <a:ext cx="1037624" cy="39828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原则</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1218981" y="3951769"/>
        <a:ext cx="1037624" cy="398282"/>
      </dsp:txXfrm>
    </dsp:sp>
    <dsp:sp modelId="{7A72B9EE-8F10-4037-BBBF-8B9D51B8E638}">
      <dsp:nvSpPr>
        <dsp:cNvPr id="0" name=""/>
        <dsp:cNvSpPr/>
      </dsp:nvSpPr>
      <dsp:spPr>
        <a:xfrm>
          <a:off x="2348670" y="3158716"/>
          <a:ext cx="6232645" cy="2827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战略原则</a:t>
          </a:r>
          <a:r>
            <a:rPr lang="zh-CN" altLang="en-US" sz="1800" kern="1200" dirty="0" smtClean="0">
              <a:latin typeface="微软雅黑" panose="020B0503020204020204" pitchFamily="34" charset="-122"/>
              <a:ea typeface="微软雅黑" panose="020B0503020204020204" pitchFamily="34" charset="-122"/>
            </a:rPr>
            <a:t>：企业培训服务于企业</a:t>
          </a:r>
          <a:r>
            <a:rPr lang="zh-CN" altLang="en-US" sz="1800" b="1" kern="1200" dirty="0" smtClean="0">
              <a:solidFill>
                <a:srgbClr val="FF0000"/>
              </a:solidFill>
              <a:latin typeface="微软雅黑" panose="020B0503020204020204" pitchFamily="34" charset="-122"/>
              <a:ea typeface="微软雅黑" panose="020B0503020204020204" pitchFamily="34" charset="-122"/>
            </a:rPr>
            <a:t>整体发展战略</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348670" y="3158716"/>
        <a:ext cx="6232645" cy="282781"/>
      </dsp:txXfrm>
    </dsp:sp>
    <dsp:sp modelId="{620180D3-E206-4BC3-9100-5E2EEF0FF4E4}">
      <dsp:nvSpPr>
        <dsp:cNvPr id="0" name=""/>
        <dsp:cNvSpPr/>
      </dsp:nvSpPr>
      <dsp:spPr>
        <a:xfrm>
          <a:off x="2348670" y="3499038"/>
          <a:ext cx="6232645" cy="2827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长期性原则</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348670" y="3499038"/>
        <a:ext cx="6232645" cy="282781"/>
      </dsp:txXfrm>
    </dsp:sp>
    <dsp:sp modelId="{F04A097E-A19C-4CAC-B0CF-742C6A89A992}">
      <dsp:nvSpPr>
        <dsp:cNvPr id="0" name=""/>
        <dsp:cNvSpPr/>
      </dsp:nvSpPr>
      <dsp:spPr>
        <a:xfrm>
          <a:off x="2348670" y="3839359"/>
          <a:ext cx="6232645" cy="2827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按需施教、学用一致原则</a:t>
          </a:r>
          <a:r>
            <a:rPr lang="zh-CN" altLang="en-US" sz="1800" kern="1200" dirty="0" smtClean="0">
              <a:latin typeface="微软雅黑" panose="020B0503020204020204" pitchFamily="34" charset="-122"/>
              <a:ea typeface="微软雅黑" panose="020B0503020204020204" pitchFamily="34" charset="-122"/>
            </a:rPr>
            <a:t>：最终是为</a:t>
          </a:r>
          <a:r>
            <a:rPr lang="zh-CN" altLang="en-US" sz="1800" b="1" kern="1200" dirty="0" smtClean="0">
              <a:latin typeface="微软雅黑" panose="020B0503020204020204" pitchFamily="34" charset="-122"/>
              <a:ea typeface="微软雅黑" panose="020B0503020204020204" pitchFamily="34" charset="-122"/>
            </a:rPr>
            <a:t>提高企业的</a:t>
          </a:r>
          <a:r>
            <a:rPr lang="zh-CN" altLang="en-US" sz="1800" b="1" kern="1200" dirty="0" smtClean="0">
              <a:solidFill>
                <a:srgbClr val="FF0000"/>
              </a:solidFill>
              <a:latin typeface="微软雅黑" panose="020B0503020204020204" pitchFamily="34" charset="-122"/>
              <a:ea typeface="微软雅黑" panose="020B0503020204020204" pitchFamily="34" charset="-122"/>
            </a:rPr>
            <a:t>经济效益</a:t>
          </a:r>
          <a:r>
            <a:rPr lang="zh-CN" altLang="en-US" sz="1800" b="1" kern="1200" dirty="0" smtClean="0">
              <a:latin typeface="微软雅黑" panose="020B0503020204020204" pitchFamily="34" charset="-122"/>
              <a:ea typeface="微软雅黑" panose="020B0503020204020204" pitchFamily="34" charset="-122"/>
            </a:rPr>
            <a:t>服务</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348670" y="3839359"/>
        <a:ext cx="6232645" cy="282781"/>
      </dsp:txXfrm>
    </dsp:sp>
    <dsp:sp modelId="{15FC2822-320C-4B5B-88B3-4F0E26DBE857}">
      <dsp:nvSpPr>
        <dsp:cNvPr id="0" name=""/>
        <dsp:cNvSpPr/>
      </dsp:nvSpPr>
      <dsp:spPr>
        <a:xfrm>
          <a:off x="2348670" y="4179681"/>
          <a:ext cx="6232645" cy="2827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投入产出原则</a:t>
          </a:r>
          <a:r>
            <a:rPr lang="zh-CN" altLang="en-US" sz="1800" kern="1200" dirty="0" smtClean="0">
              <a:latin typeface="微软雅黑" panose="020B0503020204020204" pitchFamily="34" charset="-122"/>
              <a:ea typeface="微软雅黑" panose="020B0503020204020204" pitchFamily="34" charset="-122"/>
            </a:rPr>
            <a:t>：企业员工培训是企业的一种</a:t>
          </a:r>
          <a:r>
            <a:rPr lang="zh-CN" altLang="en-US" sz="1800" b="1" kern="1200" dirty="0" smtClean="0">
              <a:solidFill>
                <a:srgbClr val="FF0000"/>
              </a:solidFill>
              <a:latin typeface="微软雅黑" panose="020B0503020204020204" pitchFamily="34" charset="-122"/>
              <a:ea typeface="微软雅黑" panose="020B0503020204020204" pitchFamily="34" charset="-122"/>
            </a:rPr>
            <a:t>投资行为</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348670" y="4179681"/>
        <a:ext cx="6232645" cy="282781"/>
      </dsp:txXfrm>
    </dsp:sp>
    <dsp:sp modelId="{02739E05-A649-4BBF-A9DC-624049103D22}">
      <dsp:nvSpPr>
        <dsp:cNvPr id="0" name=""/>
        <dsp:cNvSpPr/>
      </dsp:nvSpPr>
      <dsp:spPr>
        <a:xfrm>
          <a:off x="2348670" y="4520003"/>
          <a:ext cx="6232645" cy="2827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培训方式和方法多样性原则</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348670" y="4520003"/>
        <a:ext cx="6232645" cy="282781"/>
      </dsp:txXfrm>
    </dsp:sp>
    <dsp:sp modelId="{6AD48EB8-FC2C-4ED8-A07A-B7F8DC661500}">
      <dsp:nvSpPr>
        <dsp:cNvPr id="0" name=""/>
        <dsp:cNvSpPr/>
      </dsp:nvSpPr>
      <dsp:spPr>
        <a:xfrm>
          <a:off x="2348670" y="4860324"/>
          <a:ext cx="6232645" cy="2827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全员培训与重点培训相结合</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348670" y="4860324"/>
        <a:ext cx="6232645" cy="28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E55DF-B8CF-42B5-B332-5AFE13B8DFF1}">
      <dsp:nvSpPr>
        <dsp:cNvPr id="0" name=""/>
        <dsp:cNvSpPr/>
      </dsp:nvSpPr>
      <dsp:spPr>
        <a:xfrm>
          <a:off x="1982331" y="2571750"/>
          <a:ext cx="103140" cy="1227973"/>
        </a:xfrm>
        <a:custGeom>
          <a:avLst/>
          <a:gdLst/>
          <a:ahLst/>
          <a:cxnLst/>
          <a:rect l="0" t="0" r="0" b="0"/>
          <a:pathLst>
            <a:path>
              <a:moveTo>
                <a:pt x="0" y="0"/>
              </a:moveTo>
              <a:lnTo>
                <a:pt x="51570" y="0"/>
              </a:lnTo>
              <a:lnTo>
                <a:pt x="51570" y="1227973"/>
              </a:lnTo>
              <a:lnTo>
                <a:pt x="103140" y="122797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C1C6E-C7F2-4473-9303-69CA9154B500}">
      <dsp:nvSpPr>
        <dsp:cNvPr id="0" name=""/>
        <dsp:cNvSpPr/>
      </dsp:nvSpPr>
      <dsp:spPr>
        <a:xfrm>
          <a:off x="1982331" y="2571750"/>
          <a:ext cx="103140" cy="409324"/>
        </a:xfrm>
        <a:custGeom>
          <a:avLst/>
          <a:gdLst/>
          <a:ahLst/>
          <a:cxnLst/>
          <a:rect l="0" t="0" r="0" b="0"/>
          <a:pathLst>
            <a:path>
              <a:moveTo>
                <a:pt x="0" y="0"/>
              </a:moveTo>
              <a:lnTo>
                <a:pt x="51570" y="0"/>
              </a:lnTo>
              <a:lnTo>
                <a:pt x="51570" y="409324"/>
              </a:lnTo>
              <a:lnTo>
                <a:pt x="103140" y="4093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5E7E60-2829-49C4-8AAF-906086D54B8E}">
      <dsp:nvSpPr>
        <dsp:cNvPr id="0" name=""/>
        <dsp:cNvSpPr/>
      </dsp:nvSpPr>
      <dsp:spPr>
        <a:xfrm>
          <a:off x="1982331" y="2162425"/>
          <a:ext cx="103140" cy="409324"/>
        </a:xfrm>
        <a:custGeom>
          <a:avLst/>
          <a:gdLst/>
          <a:ahLst/>
          <a:cxnLst/>
          <a:rect l="0" t="0" r="0" b="0"/>
          <a:pathLst>
            <a:path>
              <a:moveTo>
                <a:pt x="0" y="409324"/>
              </a:moveTo>
              <a:lnTo>
                <a:pt x="51570" y="409324"/>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B81DBD-96CD-4BB6-859D-CA9CDD844F88}">
      <dsp:nvSpPr>
        <dsp:cNvPr id="0" name=""/>
        <dsp:cNvSpPr/>
      </dsp:nvSpPr>
      <dsp:spPr>
        <a:xfrm>
          <a:off x="1982331" y="1343776"/>
          <a:ext cx="103140" cy="1227973"/>
        </a:xfrm>
        <a:custGeom>
          <a:avLst/>
          <a:gdLst/>
          <a:ahLst/>
          <a:cxnLst/>
          <a:rect l="0" t="0" r="0" b="0"/>
          <a:pathLst>
            <a:path>
              <a:moveTo>
                <a:pt x="0" y="1227973"/>
              </a:moveTo>
              <a:lnTo>
                <a:pt x="51570" y="1227973"/>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586284-E7B7-4908-BFB3-0F3A7DBDECEA}">
      <dsp:nvSpPr>
        <dsp:cNvPr id="0" name=""/>
        <dsp:cNvSpPr/>
      </dsp:nvSpPr>
      <dsp:spPr>
        <a:xfrm>
          <a:off x="716740" y="2526030"/>
          <a:ext cx="103140" cy="91440"/>
        </a:xfrm>
        <a:custGeom>
          <a:avLst/>
          <a:gdLst/>
          <a:ahLst/>
          <a:cxnLst/>
          <a:rect l="0" t="0" r="0" b="0"/>
          <a:pathLst>
            <a:path>
              <a:moveTo>
                <a:pt x="0" y="45720"/>
              </a:moveTo>
              <a:lnTo>
                <a:pt x="10314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099" y="998862"/>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第一节 </a:t>
          </a:r>
          <a:r>
            <a:rPr lang="zh-CN" altLang="en-US" sz="2000" b="1" i="0" u="none" kern="1200" dirty="0" smtClean="0">
              <a:latin typeface="微软雅黑" panose="020B0503020204020204" pitchFamily="34" charset="-122"/>
              <a:ea typeface="微软雅黑" panose="020B0503020204020204" pitchFamily="34" charset="-122"/>
              <a:cs typeface="+mn-cs"/>
            </a:rPr>
            <a:t>员工培训与发展的概述</a:t>
          </a:r>
        </a:p>
      </dsp:txBody>
      <dsp:txXfrm>
        <a:off x="5099" y="998862"/>
        <a:ext cx="711641" cy="3145774"/>
      </dsp:txXfrm>
    </dsp:sp>
    <dsp:sp modelId="{A46E5B82-A013-44DA-BB55-A63520DEE7B7}">
      <dsp:nvSpPr>
        <dsp:cNvPr id="0" name=""/>
        <dsp:cNvSpPr/>
      </dsp:nvSpPr>
      <dsp:spPr>
        <a:xfrm>
          <a:off x="819880" y="1923676"/>
          <a:ext cx="1162451" cy="129614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企业属性与员工培训</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1923676"/>
        <a:ext cx="1162451" cy="1296146"/>
      </dsp:txXfrm>
    </dsp:sp>
    <dsp:sp modelId="{7A72B9EE-8F10-4037-BBBF-8B9D51B8E638}">
      <dsp:nvSpPr>
        <dsp:cNvPr id="0" name=""/>
        <dsp:cNvSpPr/>
      </dsp:nvSpPr>
      <dsp:spPr>
        <a:xfrm>
          <a:off x="2085472" y="966682"/>
          <a:ext cx="6982437" cy="7541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企业</a:t>
          </a:r>
          <a:r>
            <a:rPr lang="zh-CN" altLang="en-US" sz="1800" b="1" kern="1200" dirty="0" smtClean="0">
              <a:latin typeface="微软雅黑" panose="020B0503020204020204" pitchFamily="34" charset="-122"/>
              <a:ea typeface="微软雅黑" panose="020B0503020204020204" pitchFamily="34" charset="-122"/>
            </a:rPr>
            <a:t>性质</a:t>
          </a:r>
          <a:r>
            <a:rPr lang="zh-CN" altLang="en-US" sz="1800" kern="1200" dirty="0" smtClean="0">
              <a:latin typeface="微软雅黑" panose="020B0503020204020204" pitchFamily="34" charset="-122"/>
              <a:ea typeface="微软雅黑" panose="020B0503020204020204" pitchFamily="34" charset="-122"/>
            </a:rPr>
            <a:t>与员工培训：</a:t>
          </a:r>
          <a:r>
            <a:rPr lang="zh-CN" altLang="en-US" sz="1800" b="1" kern="1200" dirty="0" smtClean="0">
              <a:latin typeface="微软雅黑" panose="020B0503020204020204" pitchFamily="34" charset="-122"/>
              <a:ea typeface="微软雅黑" panose="020B0503020204020204" pitchFamily="34" charset="-122"/>
            </a:rPr>
            <a:t>外资企业</a:t>
          </a:r>
          <a:r>
            <a:rPr lang="zh-CN" altLang="en-US" sz="1800" kern="1200" dirty="0" smtClean="0">
              <a:latin typeface="微软雅黑" panose="020B0503020204020204" pitchFamily="34" charset="-122"/>
              <a:ea typeface="微软雅黑" panose="020B0503020204020204" pitchFamily="34" charset="-122"/>
            </a:rPr>
            <a:t>尤其要重视</a:t>
          </a:r>
          <a:r>
            <a:rPr lang="zh-CN" altLang="en-US" sz="1800" b="1" kern="1200" dirty="0" smtClean="0">
              <a:solidFill>
                <a:srgbClr val="FF0000"/>
              </a:solidFill>
              <a:latin typeface="微软雅黑" panose="020B0503020204020204" pitchFamily="34" charset="-122"/>
              <a:ea typeface="微软雅黑" panose="020B0503020204020204" pitchFamily="34" charset="-122"/>
            </a:rPr>
            <a:t>跨文化的培训</a:t>
          </a:r>
          <a:r>
            <a:rPr lang="zh-CN" altLang="en-US" sz="1800" kern="1200" dirty="0" smtClean="0">
              <a:latin typeface="微软雅黑" panose="020B0503020204020204" pitchFamily="34" charset="-122"/>
              <a:ea typeface="微软雅黑" panose="020B0503020204020204" pitchFamily="34" charset="-122"/>
            </a:rPr>
            <a:t>以及在不同背景下员工的冲突管理</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966682"/>
        <a:ext cx="6982437" cy="754186"/>
      </dsp:txXfrm>
    </dsp:sp>
    <dsp:sp modelId="{E403E5E9-4C2D-4365-AE0F-F5C93D1E8307}">
      <dsp:nvSpPr>
        <dsp:cNvPr id="0" name=""/>
        <dsp:cNvSpPr/>
      </dsp:nvSpPr>
      <dsp:spPr>
        <a:xfrm>
          <a:off x="2085472" y="1785331"/>
          <a:ext cx="6982437" cy="7541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企业</a:t>
          </a:r>
          <a:r>
            <a:rPr lang="zh-CN" altLang="en-US" sz="1800" b="1" kern="1200" dirty="0" smtClean="0">
              <a:latin typeface="微软雅黑" panose="020B0503020204020204" pitchFamily="34" charset="-122"/>
              <a:ea typeface="微软雅黑" panose="020B0503020204020204" pitchFamily="34" charset="-122"/>
            </a:rPr>
            <a:t>规模</a:t>
          </a:r>
          <a:r>
            <a:rPr lang="zh-CN" altLang="en-US" sz="1800" kern="1200" dirty="0" smtClean="0">
              <a:latin typeface="微软雅黑" panose="020B0503020204020204" pitchFamily="34" charset="-122"/>
              <a:ea typeface="微软雅黑" panose="020B0503020204020204" pitchFamily="34" charset="-122"/>
            </a:rPr>
            <a:t>与员工培训：中小型（</a:t>
          </a:r>
          <a:r>
            <a:rPr lang="zh-CN" altLang="en-US" sz="1800" b="1" kern="1200" dirty="0" smtClean="0">
              <a:latin typeface="微软雅黑" panose="020B0503020204020204" pitchFamily="34" charset="-122"/>
              <a:ea typeface="微软雅黑" panose="020B0503020204020204" pitchFamily="34" charset="-122"/>
            </a:rPr>
            <a:t>管理人员和</a:t>
          </a:r>
          <a:r>
            <a:rPr lang="zh-CN" altLang="en-US" sz="1800" b="1" kern="1200" dirty="0" smtClean="0">
              <a:solidFill>
                <a:srgbClr val="FF0000"/>
              </a:solidFill>
              <a:latin typeface="微软雅黑" panose="020B0503020204020204" pitchFamily="34" charset="-122"/>
              <a:ea typeface="微软雅黑" panose="020B0503020204020204" pitchFamily="34" charset="-122"/>
            </a:rPr>
            <a:t>业务骨干</a:t>
          </a:r>
          <a:r>
            <a:rPr lang="zh-CN" altLang="en-US" sz="1800" kern="1200" dirty="0" smtClean="0">
              <a:latin typeface="微软雅黑" panose="020B0503020204020204" pitchFamily="34" charset="-122"/>
              <a:ea typeface="微软雅黑" panose="020B0503020204020204" pitchFamily="34" charset="-122"/>
            </a:rPr>
            <a:t>）</a:t>
          </a:r>
          <a:r>
            <a:rPr lang="en-US" altLang="zh-CN" sz="1800" kern="1200" dirty="0" smtClean="0">
              <a:latin typeface="微软雅黑" panose="020B0503020204020204" pitchFamily="34" charset="-122"/>
              <a:ea typeface="微软雅黑" panose="020B0503020204020204" pitchFamily="34" charset="-122"/>
            </a:rPr>
            <a:t>VS </a:t>
          </a:r>
          <a:r>
            <a:rPr lang="zh-CN" altLang="en-US" sz="1800" kern="1200" dirty="0" smtClean="0">
              <a:latin typeface="微软雅黑" panose="020B0503020204020204" pitchFamily="34" charset="-122"/>
              <a:ea typeface="微软雅黑" panose="020B0503020204020204" pitchFamily="34" charset="-122"/>
            </a:rPr>
            <a:t>大型（完善培训系统）</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1785331"/>
        <a:ext cx="6982437" cy="754186"/>
      </dsp:txXfrm>
    </dsp:sp>
    <dsp:sp modelId="{1C9179EC-CD1F-4E6B-A0A2-8E2CBD4F1EB4}">
      <dsp:nvSpPr>
        <dsp:cNvPr id="0" name=""/>
        <dsp:cNvSpPr/>
      </dsp:nvSpPr>
      <dsp:spPr>
        <a:xfrm>
          <a:off x="2085472" y="2603981"/>
          <a:ext cx="6982437" cy="7541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企业</a:t>
          </a:r>
          <a:r>
            <a:rPr lang="zh-CN" altLang="en-US" sz="1800" b="1" kern="1200" dirty="0" smtClean="0">
              <a:latin typeface="微软雅黑" panose="020B0503020204020204" pitchFamily="34" charset="-122"/>
              <a:ea typeface="微软雅黑" panose="020B0503020204020204" pitchFamily="34" charset="-122"/>
            </a:rPr>
            <a:t>发展阶段</a:t>
          </a:r>
          <a:r>
            <a:rPr lang="zh-CN" altLang="en-US" sz="1800" kern="1200" dirty="0" smtClean="0">
              <a:latin typeface="微软雅黑" panose="020B0503020204020204" pitchFamily="34" charset="-122"/>
              <a:ea typeface="微软雅黑" panose="020B0503020204020204" pitchFamily="34" charset="-122"/>
            </a:rPr>
            <a:t>与员工培训：完成规模扩张后，培训重点放在</a:t>
          </a:r>
          <a:r>
            <a:rPr lang="zh-CN" altLang="en-US" sz="1800" b="1" kern="1200" dirty="0" smtClean="0">
              <a:solidFill>
                <a:srgbClr val="FF0000"/>
              </a:solidFill>
              <a:latin typeface="微软雅黑" panose="020B0503020204020204" pitchFamily="34" charset="-122"/>
              <a:ea typeface="微软雅黑" panose="020B0503020204020204" pitchFamily="34" charset="-122"/>
            </a:rPr>
            <a:t>建设企业文化</a:t>
          </a:r>
          <a:r>
            <a:rPr lang="zh-CN" altLang="en-US" sz="1800" kern="1200" dirty="0" smtClean="0">
              <a:latin typeface="微软雅黑" panose="020B0503020204020204" pitchFamily="34" charset="-122"/>
              <a:ea typeface="微软雅黑" panose="020B0503020204020204" pitchFamily="34" charset="-122"/>
            </a:rPr>
            <a:t>上</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2603981"/>
        <a:ext cx="6982437" cy="754186"/>
      </dsp:txXfrm>
    </dsp:sp>
    <dsp:sp modelId="{711B94C0-E241-43F7-B8D7-A61140AEEC0B}">
      <dsp:nvSpPr>
        <dsp:cNvPr id="0" name=""/>
        <dsp:cNvSpPr/>
      </dsp:nvSpPr>
      <dsp:spPr>
        <a:xfrm>
          <a:off x="2085472" y="3422630"/>
          <a:ext cx="6982437" cy="7541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员工职业生涯发展阶段与员工培训：初期阶段、成长阶段、成熟阶段、晚期阶段</a:t>
          </a:r>
          <a:endParaRPr lang="zh-CN" altLang="en-US" sz="18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3422630"/>
        <a:ext cx="6982437" cy="754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48ED2-2256-4856-B2EB-6F440174412C}">
      <dsp:nvSpPr>
        <dsp:cNvPr id="0" name=""/>
        <dsp:cNvSpPr/>
      </dsp:nvSpPr>
      <dsp:spPr>
        <a:xfrm>
          <a:off x="3247923" y="4081620"/>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AFCE51-831F-4011-A11A-E22139A1BFF6}">
      <dsp:nvSpPr>
        <dsp:cNvPr id="0" name=""/>
        <dsp:cNvSpPr/>
      </dsp:nvSpPr>
      <dsp:spPr>
        <a:xfrm>
          <a:off x="1982331" y="3170244"/>
          <a:ext cx="103140" cy="957095"/>
        </a:xfrm>
        <a:custGeom>
          <a:avLst/>
          <a:gdLst/>
          <a:ahLst/>
          <a:cxnLst/>
          <a:rect l="0" t="0" r="0" b="0"/>
          <a:pathLst>
            <a:path>
              <a:moveTo>
                <a:pt x="0" y="0"/>
              </a:moveTo>
              <a:lnTo>
                <a:pt x="51570" y="0"/>
              </a:lnTo>
              <a:lnTo>
                <a:pt x="51570" y="957095"/>
              </a:lnTo>
              <a:lnTo>
                <a:pt x="103140" y="95709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7074AF-8486-4629-9C58-891015B545DE}">
      <dsp:nvSpPr>
        <dsp:cNvPr id="0" name=""/>
        <dsp:cNvSpPr/>
      </dsp:nvSpPr>
      <dsp:spPr>
        <a:xfrm>
          <a:off x="3247923" y="3165977"/>
          <a:ext cx="103140" cy="381043"/>
        </a:xfrm>
        <a:custGeom>
          <a:avLst/>
          <a:gdLst/>
          <a:ahLst/>
          <a:cxnLst/>
          <a:rect l="0" t="0" r="0" b="0"/>
          <a:pathLst>
            <a:path>
              <a:moveTo>
                <a:pt x="0" y="0"/>
              </a:moveTo>
              <a:lnTo>
                <a:pt x="51570" y="0"/>
              </a:lnTo>
              <a:lnTo>
                <a:pt x="51570" y="381043"/>
              </a:lnTo>
              <a:lnTo>
                <a:pt x="103140" y="38104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28BA23-CA7D-4182-AAAC-836C0D9DDA1C}">
      <dsp:nvSpPr>
        <dsp:cNvPr id="0" name=""/>
        <dsp:cNvSpPr/>
      </dsp:nvSpPr>
      <dsp:spPr>
        <a:xfrm>
          <a:off x="3247923" y="3120257"/>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CA607D-A3F6-4593-AD98-36E84128BAC1}">
      <dsp:nvSpPr>
        <dsp:cNvPr id="0" name=""/>
        <dsp:cNvSpPr/>
      </dsp:nvSpPr>
      <dsp:spPr>
        <a:xfrm>
          <a:off x="3247923" y="2784933"/>
          <a:ext cx="103140" cy="381043"/>
        </a:xfrm>
        <a:custGeom>
          <a:avLst/>
          <a:gdLst/>
          <a:ahLst/>
          <a:cxnLst/>
          <a:rect l="0" t="0" r="0" b="0"/>
          <a:pathLst>
            <a:path>
              <a:moveTo>
                <a:pt x="0" y="381043"/>
              </a:moveTo>
              <a:lnTo>
                <a:pt x="51570" y="381043"/>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A8E693-8680-4CC1-B7BE-18F4D2DE1899}">
      <dsp:nvSpPr>
        <dsp:cNvPr id="0" name=""/>
        <dsp:cNvSpPr/>
      </dsp:nvSpPr>
      <dsp:spPr>
        <a:xfrm>
          <a:off x="1982331" y="3120257"/>
          <a:ext cx="103140" cy="91440"/>
        </a:xfrm>
        <a:custGeom>
          <a:avLst/>
          <a:gdLst/>
          <a:ahLst/>
          <a:cxnLst/>
          <a:rect l="0" t="0" r="0" b="0"/>
          <a:pathLst>
            <a:path>
              <a:moveTo>
                <a:pt x="0" y="49987"/>
              </a:moveTo>
              <a:lnTo>
                <a:pt x="51570" y="49987"/>
              </a:lnTo>
              <a:lnTo>
                <a:pt x="51570" y="45720"/>
              </a:ln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D30883-1F75-49B4-B09B-DE6F723C88CE}">
      <dsp:nvSpPr>
        <dsp:cNvPr id="0" name=""/>
        <dsp:cNvSpPr/>
      </dsp:nvSpPr>
      <dsp:spPr>
        <a:xfrm>
          <a:off x="3247923" y="2213149"/>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DC05CD-2E3D-402C-97A9-49844829E022}">
      <dsp:nvSpPr>
        <dsp:cNvPr id="0" name=""/>
        <dsp:cNvSpPr/>
      </dsp:nvSpPr>
      <dsp:spPr>
        <a:xfrm>
          <a:off x="3247923" y="2022517"/>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A9166C-E32B-4023-A7FE-B2374A49B4D3}">
      <dsp:nvSpPr>
        <dsp:cNvPr id="0" name=""/>
        <dsp:cNvSpPr/>
      </dsp:nvSpPr>
      <dsp:spPr>
        <a:xfrm>
          <a:off x="1982331" y="2213149"/>
          <a:ext cx="103140" cy="957095"/>
        </a:xfrm>
        <a:custGeom>
          <a:avLst/>
          <a:gdLst/>
          <a:ahLst/>
          <a:cxnLst/>
          <a:rect l="0" t="0" r="0" b="0"/>
          <a:pathLst>
            <a:path>
              <a:moveTo>
                <a:pt x="0" y="957095"/>
              </a:moveTo>
              <a:lnTo>
                <a:pt x="51570" y="957095"/>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716740" y="2194845"/>
          <a:ext cx="103140" cy="975399"/>
        </a:xfrm>
        <a:custGeom>
          <a:avLst/>
          <a:gdLst/>
          <a:ahLst/>
          <a:cxnLst/>
          <a:rect l="0" t="0" r="0" b="0"/>
          <a:pathLst>
            <a:path>
              <a:moveTo>
                <a:pt x="0" y="0"/>
              </a:moveTo>
              <a:lnTo>
                <a:pt x="51570" y="0"/>
              </a:lnTo>
              <a:lnTo>
                <a:pt x="51570" y="975399"/>
              </a:lnTo>
              <a:lnTo>
                <a:pt x="103140" y="9753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8F8E87-04BA-4996-A00F-6275E3B3B8F3}">
      <dsp:nvSpPr>
        <dsp:cNvPr id="0" name=""/>
        <dsp:cNvSpPr/>
      </dsp:nvSpPr>
      <dsp:spPr>
        <a:xfrm>
          <a:off x="1982331" y="1214823"/>
          <a:ext cx="103140" cy="381262"/>
        </a:xfrm>
        <a:custGeom>
          <a:avLst/>
          <a:gdLst/>
          <a:ahLst/>
          <a:cxnLst/>
          <a:rect l="0" t="0" r="0" b="0"/>
          <a:pathLst>
            <a:path>
              <a:moveTo>
                <a:pt x="0" y="0"/>
              </a:moveTo>
              <a:lnTo>
                <a:pt x="51570" y="0"/>
              </a:lnTo>
              <a:lnTo>
                <a:pt x="51570" y="381262"/>
              </a:lnTo>
              <a:lnTo>
                <a:pt x="103140" y="3812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3B3176-E01B-4DEE-AF6D-598431992B82}">
      <dsp:nvSpPr>
        <dsp:cNvPr id="0" name=""/>
        <dsp:cNvSpPr/>
      </dsp:nvSpPr>
      <dsp:spPr>
        <a:xfrm>
          <a:off x="1982331" y="1169103"/>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C7E726-82BF-4881-9227-66BDB3A2921E}">
      <dsp:nvSpPr>
        <dsp:cNvPr id="0" name=""/>
        <dsp:cNvSpPr/>
      </dsp:nvSpPr>
      <dsp:spPr>
        <a:xfrm>
          <a:off x="1982331" y="833560"/>
          <a:ext cx="103140" cy="381262"/>
        </a:xfrm>
        <a:custGeom>
          <a:avLst/>
          <a:gdLst/>
          <a:ahLst/>
          <a:cxnLst/>
          <a:rect l="0" t="0" r="0" b="0"/>
          <a:pathLst>
            <a:path>
              <a:moveTo>
                <a:pt x="0" y="381262"/>
              </a:moveTo>
              <a:lnTo>
                <a:pt x="51570" y="381262"/>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F2139-3F9A-4893-AD17-CCC71DEB58FD}">
      <dsp:nvSpPr>
        <dsp:cNvPr id="0" name=""/>
        <dsp:cNvSpPr/>
      </dsp:nvSpPr>
      <dsp:spPr>
        <a:xfrm>
          <a:off x="716740" y="1214823"/>
          <a:ext cx="103140" cy="980022"/>
        </a:xfrm>
        <a:custGeom>
          <a:avLst/>
          <a:gdLst/>
          <a:ahLst/>
          <a:cxnLst/>
          <a:rect l="0" t="0" r="0" b="0"/>
          <a:pathLst>
            <a:path>
              <a:moveTo>
                <a:pt x="0" y="980022"/>
              </a:moveTo>
              <a:lnTo>
                <a:pt x="51570" y="980022"/>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099" y="621958"/>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第二节 </a:t>
          </a:r>
          <a:r>
            <a:rPr lang="zh-CN" altLang="en-US" sz="2000" b="1" i="0" u="none" kern="1200" dirty="0" smtClean="0">
              <a:latin typeface="微软雅黑" panose="020B0503020204020204" pitchFamily="34" charset="-122"/>
              <a:ea typeface="微软雅黑" panose="020B0503020204020204" pitchFamily="34" charset="-122"/>
              <a:cs typeface="+mn-cs"/>
            </a:rPr>
            <a:t>员工培训体系的构建</a:t>
          </a:r>
        </a:p>
      </dsp:txBody>
      <dsp:txXfrm>
        <a:off x="5099" y="621958"/>
        <a:ext cx="711641" cy="3145774"/>
      </dsp:txXfrm>
    </dsp:sp>
    <dsp:sp modelId="{B862D02F-ABD4-43D8-B40D-88A1416B9065}">
      <dsp:nvSpPr>
        <dsp:cNvPr id="0" name=""/>
        <dsp:cNvSpPr/>
      </dsp:nvSpPr>
      <dsp:spPr>
        <a:xfrm>
          <a:off x="819880" y="805234"/>
          <a:ext cx="1162451" cy="81917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要求</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805234"/>
        <a:ext cx="1162451" cy="819176"/>
      </dsp:txXfrm>
    </dsp:sp>
    <dsp:sp modelId="{356D8DC2-6CEE-4584-8C68-A5EC4416E188}">
      <dsp:nvSpPr>
        <dsp:cNvPr id="0" name=""/>
        <dsp:cNvSpPr/>
      </dsp:nvSpPr>
      <dsp:spPr>
        <a:xfrm>
          <a:off x="2085472" y="675160"/>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紧扣企业目标</a:t>
          </a:r>
          <a:r>
            <a:rPr lang="zh-CN" altLang="en-US" sz="1800" kern="1200" dirty="0" smtClean="0">
              <a:latin typeface="微软雅黑" panose="020B0503020204020204" pitchFamily="34" charset="-122"/>
              <a:ea typeface="微软雅黑" panose="020B0503020204020204" pitchFamily="34" charset="-122"/>
            </a:rPr>
            <a:t>：企业培训的最终目的是为了实现企业的</a:t>
          </a:r>
          <a:r>
            <a:rPr lang="zh-CN" altLang="en-US" sz="1800" b="1" kern="1200" dirty="0" smtClean="0">
              <a:solidFill>
                <a:srgbClr val="FF0000"/>
              </a:solidFill>
              <a:latin typeface="微软雅黑" panose="020B0503020204020204" pitchFamily="34" charset="-122"/>
              <a:ea typeface="微软雅黑" panose="020B0503020204020204" pitchFamily="34" charset="-122"/>
            </a:rPr>
            <a:t>经营目标</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675160"/>
        <a:ext cx="6982437" cy="316799"/>
      </dsp:txXfrm>
    </dsp:sp>
    <dsp:sp modelId="{B435E1F6-4D4F-4A2B-8D18-6EC8DB20DF8A}">
      <dsp:nvSpPr>
        <dsp:cNvPr id="0" name=""/>
        <dsp:cNvSpPr/>
      </dsp:nvSpPr>
      <dsp:spPr>
        <a:xfrm>
          <a:off x="2085472" y="1056423"/>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结合企业文化</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1056423"/>
        <a:ext cx="6982437" cy="316799"/>
      </dsp:txXfrm>
    </dsp:sp>
    <dsp:sp modelId="{0FC668F2-89F8-4A62-AA1B-7CF6AFBC89D7}">
      <dsp:nvSpPr>
        <dsp:cNvPr id="0" name=""/>
        <dsp:cNvSpPr/>
      </dsp:nvSpPr>
      <dsp:spPr>
        <a:xfrm>
          <a:off x="2085472" y="1437685"/>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强化</a:t>
          </a:r>
          <a:r>
            <a:rPr lang="zh-CN" altLang="en-US" sz="1800" b="1" kern="1200" dirty="0" smtClean="0">
              <a:latin typeface="微软雅黑" panose="020B0503020204020204" pitchFamily="34" charset="-122"/>
              <a:ea typeface="微软雅黑" panose="020B0503020204020204" pitchFamily="34" charset="-122"/>
            </a:rPr>
            <a:t>其他人力资源管理活动的</a:t>
          </a:r>
          <a:r>
            <a:rPr lang="zh-CN" altLang="en-US" sz="1800" b="1" kern="1200" dirty="0" smtClean="0">
              <a:solidFill>
                <a:srgbClr val="FF0000"/>
              </a:solidFill>
              <a:latin typeface="微软雅黑" panose="020B0503020204020204" pitchFamily="34" charset="-122"/>
              <a:ea typeface="微软雅黑" panose="020B0503020204020204" pitchFamily="34" charset="-122"/>
            </a:rPr>
            <a:t>支持</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1437685"/>
        <a:ext cx="6982437" cy="316799"/>
      </dsp:txXfrm>
    </dsp:sp>
    <dsp:sp modelId="{FC268FD7-C258-4A5E-A27B-C74F9C2BC392}">
      <dsp:nvSpPr>
        <dsp:cNvPr id="0" name=""/>
        <dsp:cNvSpPr/>
      </dsp:nvSpPr>
      <dsp:spPr>
        <a:xfrm>
          <a:off x="819880" y="2756032"/>
          <a:ext cx="1162451" cy="82842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内容</a:t>
          </a:r>
          <a:r>
            <a:rPr lang="en-US" altLang="zh-CN" sz="2000" b="1" i="0" u="none"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步骤</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2756032"/>
        <a:ext cx="1162451" cy="828423"/>
      </dsp:txXfrm>
    </dsp:sp>
    <dsp:sp modelId="{72A5B004-01B7-4359-95DF-2708594135FA}">
      <dsp:nvSpPr>
        <dsp:cNvPr id="0" name=""/>
        <dsp:cNvSpPr/>
      </dsp:nvSpPr>
      <dsp:spPr>
        <a:xfrm>
          <a:off x="2085472" y="1818948"/>
          <a:ext cx="1162451" cy="78840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培训</a:t>
          </a:r>
          <a:r>
            <a:rPr lang="zh-CN" altLang="en-US" sz="2000" b="1" kern="1200" dirty="0" smtClean="0">
              <a:solidFill>
                <a:srgbClr val="FF0000"/>
              </a:solidFill>
              <a:latin typeface="微软雅黑" panose="020B0503020204020204" pitchFamily="34" charset="-122"/>
              <a:ea typeface="微软雅黑" panose="020B0503020204020204" pitchFamily="34" charset="-122"/>
            </a:rPr>
            <a:t>需求分析</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5472" y="1818948"/>
        <a:ext cx="1162451" cy="788401"/>
      </dsp:txXfrm>
    </dsp:sp>
    <dsp:sp modelId="{B4D94EB8-74E5-4471-A39F-E8FEC4B5CE7D}">
      <dsp:nvSpPr>
        <dsp:cNvPr id="0" name=""/>
        <dsp:cNvSpPr/>
      </dsp:nvSpPr>
      <dsp:spPr>
        <a:xfrm>
          <a:off x="3351063" y="1864117"/>
          <a:ext cx="5679952"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cs typeface="Times New Roman" panose="02020603050405020304" pitchFamily="18" charset="0"/>
            </a:rPr>
            <a:t>真正有效地实施培训的</a:t>
          </a:r>
          <a:r>
            <a:rPr lang="zh-CN" altLang="en-US" sz="1800" b="1" kern="12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前提条件</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51063" y="1864117"/>
        <a:ext cx="5679952" cy="316799"/>
      </dsp:txXfrm>
    </dsp:sp>
    <dsp:sp modelId="{12CDE5A9-299C-44AB-A295-0A65EB17AD5E}">
      <dsp:nvSpPr>
        <dsp:cNvPr id="0" name=""/>
        <dsp:cNvSpPr/>
      </dsp:nvSpPr>
      <dsp:spPr>
        <a:xfrm>
          <a:off x="3351063" y="2245380"/>
          <a:ext cx="5679952"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effectLst/>
              <a:latin typeface="微软雅黑" panose="020B0503020204020204" pitchFamily="34" charset="-122"/>
              <a:ea typeface="微软雅黑" panose="020B0503020204020204" pitchFamily="34" charset="-122"/>
              <a:cs typeface="+mn-cs"/>
            </a:rPr>
            <a:t>具体层次：组织分析、工作分析、人员分析</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51063" y="2245380"/>
        <a:ext cx="5679952" cy="316799"/>
      </dsp:txXfrm>
    </dsp:sp>
    <dsp:sp modelId="{141BE7EF-3971-4CD3-9BDE-C802101B16FF}">
      <dsp:nvSpPr>
        <dsp:cNvPr id="0" name=""/>
        <dsp:cNvSpPr/>
      </dsp:nvSpPr>
      <dsp:spPr>
        <a:xfrm>
          <a:off x="2085472" y="2772470"/>
          <a:ext cx="1162451" cy="78701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FF0000"/>
              </a:solidFill>
              <a:latin typeface="微软雅黑" panose="020B0503020204020204" pitchFamily="34" charset="-122"/>
              <a:ea typeface="微软雅黑" panose="020B0503020204020204" pitchFamily="34" charset="-122"/>
            </a:rPr>
            <a:t>制定</a:t>
          </a:r>
          <a:r>
            <a:rPr lang="zh-CN" altLang="en-US" sz="2000" b="1" kern="1200" dirty="0" smtClean="0">
              <a:latin typeface="微软雅黑" panose="020B0503020204020204" pitchFamily="34" charset="-122"/>
              <a:ea typeface="微软雅黑" panose="020B0503020204020204" pitchFamily="34" charset="-122"/>
            </a:rPr>
            <a:t>培训</a:t>
          </a:r>
          <a:r>
            <a:rPr lang="zh-CN" altLang="en-US" sz="2000" b="1" kern="1200" dirty="0" smtClean="0">
              <a:solidFill>
                <a:srgbClr val="FF0000"/>
              </a:solidFill>
              <a:latin typeface="微软雅黑" panose="020B0503020204020204" pitchFamily="34" charset="-122"/>
              <a:ea typeface="微软雅黑" panose="020B0503020204020204" pitchFamily="34" charset="-122"/>
            </a:rPr>
            <a:t>计划</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5472" y="2772470"/>
        <a:ext cx="1162451" cy="787012"/>
      </dsp:txXfrm>
    </dsp:sp>
    <dsp:sp modelId="{63506796-1FEE-44B2-B292-D51732D50F37}">
      <dsp:nvSpPr>
        <dsp:cNvPr id="0" name=""/>
        <dsp:cNvSpPr/>
      </dsp:nvSpPr>
      <dsp:spPr>
        <a:xfrm>
          <a:off x="3351063" y="2626642"/>
          <a:ext cx="5679952" cy="3165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人物</a:t>
          </a:r>
          <a:r>
            <a:rPr lang="zh-CN" altLang="en-US" sz="1800" kern="1200" dirty="0" smtClean="0">
              <a:latin typeface="微软雅黑" panose="020B0503020204020204" pitchFamily="34" charset="-122"/>
              <a:ea typeface="微软雅黑" panose="020B0503020204020204" pitchFamily="34" charset="-122"/>
            </a:rPr>
            <a:t>：培训工作</a:t>
          </a:r>
          <a:r>
            <a:rPr lang="zh-CN" altLang="en-US" sz="1800" b="1" kern="1200" dirty="0" smtClean="0">
              <a:latin typeface="微软雅黑" panose="020B0503020204020204" pitchFamily="34" charset="-122"/>
              <a:ea typeface="微软雅黑" panose="020B0503020204020204" pitchFamily="34" charset="-122"/>
            </a:rPr>
            <a:t>组织 </a:t>
          </a:r>
          <a:r>
            <a:rPr lang="zh-CN" altLang="en-US" sz="1800" kern="1200" dirty="0" smtClean="0">
              <a:latin typeface="微软雅黑" panose="020B0503020204020204" pitchFamily="34" charset="-122"/>
              <a:ea typeface="微软雅黑" panose="020B0503020204020204" pitchFamily="34" charset="-122"/>
            </a:rPr>
            <a:t>、选定培训</a:t>
          </a:r>
          <a:r>
            <a:rPr lang="zh-CN" altLang="en-US" sz="1800" b="1" kern="1200" dirty="0" smtClean="0">
              <a:latin typeface="微软雅黑" panose="020B0503020204020204" pitchFamily="34" charset="-122"/>
              <a:ea typeface="微软雅黑" panose="020B0503020204020204" pitchFamily="34" charset="-122"/>
            </a:rPr>
            <a:t>对象</a:t>
          </a:r>
          <a:r>
            <a:rPr lang="zh-CN" altLang="en-US" sz="1800" kern="1200" dirty="0" smtClean="0">
              <a:latin typeface="微软雅黑" panose="020B0503020204020204" pitchFamily="34" charset="-122"/>
              <a:ea typeface="微软雅黑" panose="020B0503020204020204" pitchFamily="34" charset="-122"/>
            </a:rPr>
            <a:t> 、遴选</a:t>
          </a:r>
          <a:r>
            <a:rPr lang="zh-CN" altLang="en-US" sz="1800" b="1" kern="1200" dirty="0" smtClean="0">
              <a:latin typeface="微软雅黑" panose="020B0503020204020204" pitchFamily="34" charset="-122"/>
              <a:ea typeface="微软雅黑" panose="020B0503020204020204" pitchFamily="34" charset="-122"/>
            </a:rPr>
            <a:t>培训者</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51063" y="2626642"/>
        <a:ext cx="5679952" cy="316581"/>
      </dsp:txXfrm>
    </dsp:sp>
    <dsp:sp modelId="{D705C431-04DB-4623-B940-D263210D149F}">
      <dsp:nvSpPr>
        <dsp:cNvPr id="0" name=""/>
        <dsp:cNvSpPr/>
      </dsp:nvSpPr>
      <dsp:spPr>
        <a:xfrm>
          <a:off x="3351063" y="3007686"/>
          <a:ext cx="5679952" cy="3165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时间</a:t>
          </a:r>
          <a:r>
            <a:rPr lang="zh-CN" altLang="en-US" sz="1800" kern="1200" dirty="0" smtClean="0">
              <a:latin typeface="微软雅黑" panose="020B0503020204020204" pitchFamily="34" charset="-122"/>
              <a:ea typeface="微软雅黑" panose="020B0503020204020204" pitchFamily="34" charset="-122"/>
            </a:rPr>
            <a:t>：培训</a:t>
          </a:r>
          <a:r>
            <a:rPr lang="zh-CN" altLang="en-US" sz="1800" b="1" kern="1200" dirty="0" smtClean="0">
              <a:latin typeface="微软雅黑" panose="020B0503020204020204" pitchFamily="34" charset="-122"/>
              <a:ea typeface="微软雅黑" panose="020B0503020204020204" pitchFamily="34" charset="-122"/>
            </a:rPr>
            <a:t>时机</a:t>
          </a:r>
          <a:r>
            <a:rPr lang="zh-CN" altLang="en-US" sz="1800" kern="1200" dirty="0" smtClean="0">
              <a:latin typeface="微软雅黑" panose="020B0503020204020204" pitchFamily="34" charset="-122"/>
              <a:ea typeface="微软雅黑" panose="020B0503020204020204" pitchFamily="34" charset="-122"/>
            </a:rPr>
            <a:t>选择     </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51063" y="3007686"/>
        <a:ext cx="5679952" cy="316581"/>
      </dsp:txXfrm>
    </dsp:sp>
    <dsp:sp modelId="{AE3A7022-CB78-4D2C-8183-96F1CEFBCBEA}">
      <dsp:nvSpPr>
        <dsp:cNvPr id="0" name=""/>
        <dsp:cNvSpPr/>
      </dsp:nvSpPr>
      <dsp:spPr>
        <a:xfrm>
          <a:off x="3351063" y="3388730"/>
          <a:ext cx="5679952" cy="31658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事件</a:t>
          </a:r>
          <a:r>
            <a:rPr lang="zh-CN" altLang="en-US" sz="1800" kern="1200" dirty="0" smtClean="0">
              <a:latin typeface="微软雅黑" panose="020B0503020204020204" pitchFamily="34" charset="-122"/>
              <a:ea typeface="微软雅黑" panose="020B0503020204020204" pitchFamily="34" charset="-122"/>
            </a:rPr>
            <a:t>：培训</a:t>
          </a:r>
          <a:r>
            <a:rPr lang="zh-CN" altLang="en-US" sz="1800" b="1" kern="1200" dirty="0" smtClean="0">
              <a:latin typeface="微软雅黑" panose="020B0503020204020204" pitchFamily="34" charset="-122"/>
              <a:ea typeface="微软雅黑" panose="020B0503020204020204" pitchFamily="34" charset="-122"/>
            </a:rPr>
            <a:t>课程设计 </a:t>
          </a:r>
          <a:r>
            <a:rPr lang="zh-CN" altLang="en-US" sz="1800" kern="1200" dirty="0" smtClean="0">
              <a:latin typeface="微软雅黑" panose="020B0503020204020204" pitchFamily="34" charset="-122"/>
              <a:ea typeface="微软雅黑" panose="020B0503020204020204" pitchFamily="34" charset="-122"/>
            </a:rPr>
            <a:t>、选择培训</a:t>
          </a:r>
          <a:r>
            <a:rPr lang="zh-CN" altLang="en-US" sz="1800" b="1" kern="1200" dirty="0" smtClean="0">
              <a:latin typeface="微软雅黑" panose="020B0503020204020204" pitchFamily="34" charset="-122"/>
              <a:ea typeface="微软雅黑" panose="020B0503020204020204" pitchFamily="34" charset="-122"/>
            </a:rPr>
            <a:t>形式和方法</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51063" y="3388730"/>
        <a:ext cx="5679952" cy="316581"/>
      </dsp:txXfrm>
    </dsp:sp>
    <dsp:sp modelId="{DF66E8B0-7DB2-4F84-954C-08F6BC3F0DF6}">
      <dsp:nvSpPr>
        <dsp:cNvPr id="0" name=""/>
        <dsp:cNvSpPr/>
      </dsp:nvSpPr>
      <dsp:spPr>
        <a:xfrm>
          <a:off x="2085472" y="3733139"/>
          <a:ext cx="1162451" cy="78840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培训</a:t>
          </a:r>
          <a:r>
            <a:rPr lang="zh-CN" altLang="en-US" sz="2000" b="1" kern="1200" dirty="0" smtClean="0">
              <a:solidFill>
                <a:srgbClr val="FF0000"/>
              </a:solidFill>
              <a:latin typeface="微软雅黑" panose="020B0503020204020204" pitchFamily="34" charset="-122"/>
              <a:ea typeface="微软雅黑" panose="020B0503020204020204" pitchFamily="34" charset="-122"/>
            </a:rPr>
            <a:t>效果评估</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85472" y="3733139"/>
        <a:ext cx="1162451" cy="788401"/>
      </dsp:txXfrm>
    </dsp:sp>
    <dsp:sp modelId="{F8C20390-9F3F-4409-A025-41F924B61CEC}">
      <dsp:nvSpPr>
        <dsp:cNvPr id="0" name=""/>
        <dsp:cNvSpPr/>
      </dsp:nvSpPr>
      <dsp:spPr>
        <a:xfrm>
          <a:off x="3351063" y="3769774"/>
          <a:ext cx="5679952" cy="7151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对培训进行评价，即依据培训目标，对培训对象和培训本身作一个</a:t>
          </a:r>
          <a:r>
            <a:rPr lang="zh-CN" altLang="en-US" sz="1800" b="1" kern="1200" dirty="0" smtClean="0">
              <a:solidFill>
                <a:srgbClr val="FF0000"/>
              </a:solidFill>
              <a:latin typeface="微软雅黑" panose="020B0503020204020204" pitchFamily="34" charset="-122"/>
              <a:ea typeface="微软雅黑" panose="020B0503020204020204" pitchFamily="34" charset="-122"/>
            </a:rPr>
            <a:t>价值判断</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51063" y="3769774"/>
        <a:ext cx="5679952" cy="715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D05B2-51B0-4AE8-91B4-E03EF772F67C}">
      <dsp:nvSpPr>
        <dsp:cNvPr id="0" name=""/>
        <dsp:cNvSpPr/>
      </dsp:nvSpPr>
      <dsp:spPr>
        <a:xfrm>
          <a:off x="3289655" y="4807717"/>
          <a:ext cx="98156" cy="181419"/>
        </a:xfrm>
        <a:custGeom>
          <a:avLst/>
          <a:gdLst/>
          <a:ahLst/>
          <a:cxnLst/>
          <a:rect l="0" t="0" r="0" b="0"/>
          <a:pathLst>
            <a:path>
              <a:moveTo>
                <a:pt x="0" y="0"/>
              </a:moveTo>
              <a:lnTo>
                <a:pt x="49078" y="0"/>
              </a:lnTo>
              <a:lnTo>
                <a:pt x="49078" y="181419"/>
              </a:lnTo>
              <a:lnTo>
                <a:pt x="98156" y="181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02A29E-228E-4922-9D05-662F23E58C1B}">
      <dsp:nvSpPr>
        <dsp:cNvPr id="0" name=""/>
        <dsp:cNvSpPr/>
      </dsp:nvSpPr>
      <dsp:spPr>
        <a:xfrm>
          <a:off x="3289655" y="4626297"/>
          <a:ext cx="98156" cy="181419"/>
        </a:xfrm>
        <a:custGeom>
          <a:avLst/>
          <a:gdLst/>
          <a:ahLst/>
          <a:cxnLst/>
          <a:rect l="0" t="0" r="0" b="0"/>
          <a:pathLst>
            <a:path>
              <a:moveTo>
                <a:pt x="0" y="181419"/>
              </a:moveTo>
              <a:lnTo>
                <a:pt x="49078" y="181419"/>
              </a:lnTo>
              <a:lnTo>
                <a:pt x="49078" y="0"/>
              </a:lnTo>
              <a:lnTo>
                <a:pt x="9815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051BBA-A445-4BCD-8376-9816E4F6FC33}">
      <dsp:nvSpPr>
        <dsp:cNvPr id="0" name=""/>
        <dsp:cNvSpPr/>
      </dsp:nvSpPr>
      <dsp:spPr>
        <a:xfrm>
          <a:off x="2085220" y="4263458"/>
          <a:ext cx="98156" cy="544258"/>
        </a:xfrm>
        <a:custGeom>
          <a:avLst/>
          <a:gdLst/>
          <a:ahLst/>
          <a:cxnLst/>
          <a:rect l="0" t="0" r="0" b="0"/>
          <a:pathLst>
            <a:path>
              <a:moveTo>
                <a:pt x="0" y="0"/>
              </a:moveTo>
              <a:lnTo>
                <a:pt x="49078" y="0"/>
              </a:lnTo>
              <a:lnTo>
                <a:pt x="49078" y="544258"/>
              </a:lnTo>
              <a:lnTo>
                <a:pt x="98156" y="54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61B650-D4F7-4596-B0B7-F0E79261C714}">
      <dsp:nvSpPr>
        <dsp:cNvPr id="0" name=""/>
        <dsp:cNvSpPr/>
      </dsp:nvSpPr>
      <dsp:spPr>
        <a:xfrm>
          <a:off x="3289655" y="3719200"/>
          <a:ext cx="98156" cy="544258"/>
        </a:xfrm>
        <a:custGeom>
          <a:avLst/>
          <a:gdLst/>
          <a:ahLst/>
          <a:cxnLst/>
          <a:rect l="0" t="0" r="0" b="0"/>
          <a:pathLst>
            <a:path>
              <a:moveTo>
                <a:pt x="0" y="0"/>
              </a:moveTo>
              <a:lnTo>
                <a:pt x="49078" y="0"/>
              </a:lnTo>
              <a:lnTo>
                <a:pt x="49078" y="544258"/>
              </a:lnTo>
              <a:lnTo>
                <a:pt x="98156" y="54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A6395B-762F-46B8-83C4-E40163E64131}">
      <dsp:nvSpPr>
        <dsp:cNvPr id="0" name=""/>
        <dsp:cNvSpPr/>
      </dsp:nvSpPr>
      <dsp:spPr>
        <a:xfrm>
          <a:off x="3289655" y="3719200"/>
          <a:ext cx="98156" cy="181419"/>
        </a:xfrm>
        <a:custGeom>
          <a:avLst/>
          <a:gdLst/>
          <a:ahLst/>
          <a:cxnLst/>
          <a:rect l="0" t="0" r="0" b="0"/>
          <a:pathLst>
            <a:path>
              <a:moveTo>
                <a:pt x="0" y="0"/>
              </a:moveTo>
              <a:lnTo>
                <a:pt x="49078" y="0"/>
              </a:lnTo>
              <a:lnTo>
                <a:pt x="49078" y="181419"/>
              </a:lnTo>
              <a:lnTo>
                <a:pt x="98156" y="181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E5D9ED-40DC-48F0-A33B-151B9401164F}">
      <dsp:nvSpPr>
        <dsp:cNvPr id="0" name=""/>
        <dsp:cNvSpPr/>
      </dsp:nvSpPr>
      <dsp:spPr>
        <a:xfrm>
          <a:off x="3289655" y="3537780"/>
          <a:ext cx="98156" cy="181419"/>
        </a:xfrm>
        <a:custGeom>
          <a:avLst/>
          <a:gdLst/>
          <a:ahLst/>
          <a:cxnLst/>
          <a:rect l="0" t="0" r="0" b="0"/>
          <a:pathLst>
            <a:path>
              <a:moveTo>
                <a:pt x="0" y="181419"/>
              </a:moveTo>
              <a:lnTo>
                <a:pt x="49078" y="181419"/>
              </a:lnTo>
              <a:lnTo>
                <a:pt x="49078" y="0"/>
              </a:lnTo>
              <a:lnTo>
                <a:pt x="9815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07B2E9-75DE-416E-A4B9-D2039DF0919B}">
      <dsp:nvSpPr>
        <dsp:cNvPr id="0" name=""/>
        <dsp:cNvSpPr/>
      </dsp:nvSpPr>
      <dsp:spPr>
        <a:xfrm>
          <a:off x="3289655" y="3174941"/>
          <a:ext cx="98156" cy="544258"/>
        </a:xfrm>
        <a:custGeom>
          <a:avLst/>
          <a:gdLst/>
          <a:ahLst/>
          <a:cxnLst/>
          <a:rect l="0" t="0" r="0" b="0"/>
          <a:pathLst>
            <a:path>
              <a:moveTo>
                <a:pt x="0" y="544258"/>
              </a:moveTo>
              <a:lnTo>
                <a:pt x="49078" y="544258"/>
              </a:lnTo>
              <a:lnTo>
                <a:pt x="49078" y="0"/>
              </a:lnTo>
              <a:lnTo>
                <a:pt x="9815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99830D-9063-47D8-8ADD-D8CAD597EBD1}">
      <dsp:nvSpPr>
        <dsp:cNvPr id="0" name=""/>
        <dsp:cNvSpPr/>
      </dsp:nvSpPr>
      <dsp:spPr>
        <a:xfrm>
          <a:off x="2085220" y="3719200"/>
          <a:ext cx="98156" cy="544258"/>
        </a:xfrm>
        <a:custGeom>
          <a:avLst/>
          <a:gdLst/>
          <a:ahLst/>
          <a:cxnLst/>
          <a:rect l="0" t="0" r="0" b="0"/>
          <a:pathLst>
            <a:path>
              <a:moveTo>
                <a:pt x="0" y="544258"/>
              </a:moveTo>
              <a:lnTo>
                <a:pt x="49078" y="544258"/>
              </a:lnTo>
              <a:lnTo>
                <a:pt x="49078" y="0"/>
              </a:lnTo>
              <a:lnTo>
                <a:pt x="9815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275BCF-9C9B-48C8-83F7-33FB6C84BE08}">
      <dsp:nvSpPr>
        <dsp:cNvPr id="0" name=""/>
        <dsp:cNvSpPr/>
      </dsp:nvSpPr>
      <dsp:spPr>
        <a:xfrm>
          <a:off x="880785" y="2572884"/>
          <a:ext cx="98156" cy="1690574"/>
        </a:xfrm>
        <a:custGeom>
          <a:avLst/>
          <a:gdLst/>
          <a:ahLst/>
          <a:cxnLst/>
          <a:rect l="0" t="0" r="0" b="0"/>
          <a:pathLst>
            <a:path>
              <a:moveTo>
                <a:pt x="0" y="0"/>
              </a:moveTo>
              <a:lnTo>
                <a:pt x="49078" y="0"/>
              </a:lnTo>
              <a:lnTo>
                <a:pt x="49078" y="1690574"/>
              </a:lnTo>
              <a:lnTo>
                <a:pt x="98156" y="16905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0C3F75-B72B-44E1-9972-2A00CB5C5E77}">
      <dsp:nvSpPr>
        <dsp:cNvPr id="0" name=""/>
        <dsp:cNvSpPr/>
      </dsp:nvSpPr>
      <dsp:spPr>
        <a:xfrm>
          <a:off x="3289655" y="2630683"/>
          <a:ext cx="98156" cy="181419"/>
        </a:xfrm>
        <a:custGeom>
          <a:avLst/>
          <a:gdLst/>
          <a:ahLst/>
          <a:cxnLst/>
          <a:rect l="0" t="0" r="0" b="0"/>
          <a:pathLst>
            <a:path>
              <a:moveTo>
                <a:pt x="0" y="0"/>
              </a:moveTo>
              <a:lnTo>
                <a:pt x="49078" y="0"/>
              </a:lnTo>
              <a:lnTo>
                <a:pt x="49078" y="181419"/>
              </a:lnTo>
              <a:lnTo>
                <a:pt x="98156" y="181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6A8B56-A6C5-4799-9535-B368ADF8937E}">
      <dsp:nvSpPr>
        <dsp:cNvPr id="0" name=""/>
        <dsp:cNvSpPr/>
      </dsp:nvSpPr>
      <dsp:spPr>
        <a:xfrm>
          <a:off x="3289655" y="2449263"/>
          <a:ext cx="98156" cy="181419"/>
        </a:xfrm>
        <a:custGeom>
          <a:avLst/>
          <a:gdLst/>
          <a:ahLst/>
          <a:cxnLst/>
          <a:rect l="0" t="0" r="0" b="0"/>
          <a:pathLst>
            <a:path>
              <a:moveTo>
                <a:pt x="0" y="181419"/>
              </a:moveTo>
              <a:lnTo>
                <a:pt x="49078" y="181419"/>
              </a:lnTo>
              <a:lnTo>
                <a:pt x="49078" y="0"/>
              </a:lnTo>
              <a:lnTo>
                <a:pt x="9815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6DE320-86EC-4A00-8358-83A333C6710F}">
      <dsp:nvSpPr>
        <dsp:cNvPr id="0" name=""/>
        <dsp:cNvSpPr/>
      </dsp:nvSpPr>
      <dsp:spPr>
        <a:xfrm>
          <a:off x="2085220" y="2387691"/>
          <a:ext cx="98156" cy="242991"/>
        </a:xfrm>
        <a:custGeom>
          <a:avLst/>
          <a:gdLst/>
          <a:ahLst/>
          <a:cxnLst/>
          <a:rect l="0" t="0" r="0" b="0"/>
          <a:pathLst>
            <a:path>
              <a:moveTo>
                <a:pt x="0" y="0"/>
              </a:moveTo>
              <a:lnTo>
                <a:pt x="49078" y="0"/>
              </a:lnTo>
              <a:lnTo>
                <a:pt x="49078" y="242991"/>
              </a:lnTo>
              <a:lnTo>
                <a:pt x="98156" y="2429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7C17F2-A121-4303-9BC8-4EE94AE82526}">
      <dsp:nvSpPr>
        <dsp:cNvPr id="0" name=""/>
        <dsp:cNvSpPr/>
      </dsp:nvSpPr>
      <dsp:spPr>
        <a:xfrm>
          <a:off x="3289655" y="1988947"/>
          <a:ext cx="98156" cy="91440"/>
        </a:xfrm>
        <a:custGeom>
          <a:avLst/>
          <a:gdLst/>
          <a:ahLst/>
          <a:cxnLst/>
          <a:rect l="0" t="0" r="0" b="0"/>
          <a:pathLst>
            <a:path>
              <a:moveTo>
                <a:pt x="0" y="45720"/>
              </a:moveTo>
              <a:lnTo>
                <a:pt x="98156"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60CB69-5EC3-4B4D-A564-4EE12D15E641}">
      <dsp:nvSpPr>
        <dsp:cNvPr id="0" name=""/>
        <dsp:cNvSpPr/>
      </dsp:nvSpPr>
      <dsp:spPr>
        <a:xfrm>
          <a:off x="2085220" y="2034667"/>
          <a:ext cx="98156" cy="353024"/>
        </a:xfrm>
        <a:custGeom>
          <a:avLst/>
          <a:gdLst/>
          <a:ahLst/>
          <a:cxnLst/>
          <a:rect l="0" t="0" r="0" b="0"/>
          <a:pathLst>
            <a:path>
              <a:moveTo>
                <a:pt x="0" y="353024"/>
              </a:moveTo>
              <a:lnTo>
                <a:pt x="49078" y="353024"/>
              </a:lnTo>
              <a:lnTo>
                <a:pt x="49078" y="0"/>
              </a:lnTo>
              <a:lnTo>
                <a:pt x="9815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A415FF-6FC5-4CD7-812C-4926375DCC65}">
      <dsp:nvSpPr>
        <dsp:cNvPr id="0" name=""/>
        <dsp:cNvSpPr/>
      </dsp:nvSpPr>
      <dsp:spPr>
        <a:xfrm>
          <a:off x="880785" y="2387691"/>
          <a:ext cx="98156" cy="185192"/>
        </a:xfrm>
        <a:custGeom>
          <a:avLst/>
          <a:gdLst/>
          <a:ahLst/>
          <a:cxnLst/>
          <a:rect l="0" t="0" r="0" b="0"/>
          <a:pathLst>
            <a:path>
              <a:moveTo>
                <a:pt x="0" y="185192"/>
              </a:moveTo>
              <a:lnTo>
                <a:pt x="49078" y="185192"/>
              </a:lnTo>
              <a:lnTo>
                <a:pt x="49078" y="0"/>
              </a:lnTo>
              <a:lnTo>
                <a:pt x="9815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D40CBA-29DC-4855-BF7D-A51F9F38C0A8}">
      <dsp:nvSpPr>
        <dsp:cNvPr id="0" name=""/>
        <dsp:cNvSpPr/>
      </dsp:nvSpPr>
      <dsp:spPr>
        <a:xfrm>
          <a:off x="3289655" y="1438651"/>
          <a:ext cx="98156" cy="181419"/>
        </a:xfrm>
        <a:custGeom>
          <a:avLst/>
          <a:gdLst/>
          <a:ahLst/>
          <a:cxnLst/>
          <a:rect l="0" t="0" r="0" b="0"/>
          <a:pathLst>
            <a:path>
              <a:moveTo>
                <a:pt x="0" y="0"/>
              </a:moveTo>
              <a:lnTo>
                <a:pt x="49078" y="0"/>
              </a:lnTo>
              <a:lnTo>
                <a:pt x="49078" y="181419"/>
              </a:lnTo>
              <a:lnTo>
                <a:pt x="98156" y="1814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E703DE-45F2-4442-9E75-ED269DDA2534}">
      <dsp:nvSpPr>
        <dsp:cNvPr id="0" name=""/>
        <dsp:cNvSpPr/>
      </dsp:nvSpPr>
      <dsp:spPr>
        <a:xfrm>
          <a:off x="3289655" y="1257232"/>
          <a:ext cx="98156" cy="181419"/>
        </a:xfrm>
        <a:custGeom>
          <a:avLst/>
          <a:gdLst/>
          <a:ahLst/>
          <a:cxnLst/>
          <a:rect l="0" t="0" r="0" b="0"/>
          <a:pathLst>
            <a:path>
              <a:moveTo>
                <a:pt x="0" y="181419"/>
              </a:moveTo>
              <a:lnTo>
                <a:pt x="49078" y="181419"/>
              </a:lnTo>
              <a:lnTo>
                <a:pt x="49078" y="0"/>
              </a:lnTo>
              <a:lnTo>
                <a:pt x="9815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F37A0-2332-4A24-8BA1-09C096FC9654}">
      <dsp:nvSpPr>
        <dsp:cNvPr id="0" name=""/>
        <dsp:cNvSpPr/>
      </dsp:nvSpPr>
      <dsp:spPr>
        <a:xfrm>
          <a:off x="2085220" y="882309"/>
          <a:ext cx="98156" cy="556341"/>
        </a:xfrm>
        <a:custGeom>
          <a:avLst/>
          <a:gdLst/>
          <a:ahLst/>
          <a:cxnLst/>
          <a:rect l="0" t="0" r="0" b="0"/>
          <a:pathLst>
            <a:path>
              <a:moveTo>
                <a:pt x="0" y="0"/>
              </a:moveTo>
              <a:lnTo>
                <a:pt x="49078" y="0"/>
              </a:lnTo>
              <a:lnTo>
                <a:pt x="49078" y="556341"/>
              </a:lnTo>
              <a:lnTo>
                <a:pt x="98156" y="55634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9AB123-DDF3-4DD8-9ED8-E65B8F359D9B}">
      <dsp:nvSpPr>
        <dsp:cNvPr id="0" name=""/>
        <dsp:cNvSpPr/>
      </dsp:nvSpPr>
      <dsp:spPr>
        <a:xfrm>
          <a:off x="3289655" y="690863"/>
          <a:ext cx="98156" cy="91440"/>
        </a:xfrm>
        <a:custGeom>
          <a:avLst/>
          <a:gdLst/>
          <a:ahLst/>
          <a:cxnLst/>
          <a:rect l="0" t="0" r="0" b="0"/>
          <a:pathLst>
            <a:path>
              <a:moveTo>
                <a:pt x="0" y="45720"/>
              </a:moveTo>
              <a:lnTo>
                <a:pt x="98156"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2C6D31-5428-4B1B-96FB-0E00DEA1FAF6}">
      <dsp:nvSpPr>
        <dsp:cNvPr id="0" name=""/>
        <dsp:cNvSpPr/>
      </dsp:nvSpPr>
      <dsp:spPr>
        <a:xfrm>
          <a:off x="2085220" y="736583"/>
          <a:ext cx="98156" cy="145726"/>
        </a:xfrm>
        <a:custGeom>
          <a:avLst/>
          <a:gdLst/>
          <a:ahLst/>
          <a:cxnLst/>
          <a:rect l="0" t="0" r="0" b="0"/>
          <a:pathLst>
            <a:path>
              <a:moveTo>
                <a:pt x="0" y="145726"/>
              </a:moveTo>
              <a:lnTo>
                <a:pt x="49078" y="145726"/>
              </a:lnTo>
              <a:lnTo>
                <a:pt x="49078" y="0"/>
              </a:lnTo>
              <a:lnTo>
                <a:pt x="9815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A5427B-774D-4D6A-A60A-F9DB8309C24F}">
      <dsp:nvSpPr>
        <dsp:cNvPr id="0" name=""/>
        <dsp:cNvSpPr/>
      </dsp:nvSpPr>
      <dsp:spPr>
        <a:xfrm>
          <a:off x="3289655" y="170214"/>
          <a:ext cx="98156" cy="91440"/>
        </a:xfrm>
        <a:custGeom>
          <a:avLst/>
          <a:gdLst/>
          <a:ahLst/>
          <a:cxnLst/>
          <a:rect l="0" t="0" r="0" b="0"/>
          <a:pathLst>
            <a:path>
              <a:moveTo>
                <a:pt x="0" y="45720"/>
              </a:moveTo>
              <a:lnTo>
                <a:pt x="98156"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3B2EAB-EE84-4D14-897F-19E687165875}">
      <dsp:nvSpPr>
        <dsp:cNvPr id="0" name=""/>
        <dsp:cNvSpPr/>
      </dsp:nvSpPr>
      <dsp:spPr>
        <a:xfrm>
          <a:off x="2085220" y="215934"/>
          <a:ext cx="98156" cy="666374"/>
        </a:xfrm>
        <a:custGeom>
          <a:avLst/>
          <a:gdLst/>
          <a:ahLst/>
          <a:cxnLst/>
          <a:rect l="0" t="0" r="0" b="0"/>
          <a:pathLst>
            <a:path>
              <a:moveTo>
                <a:pt x="0" y="666374"/>
              </a:moveTo>
              <a:lnTo>
                <a:pt x="49078" y="666374"/>
              </a:lnTo>
              <a:lnTo>
                <a:pt x="49078" y="0"/>
              </a:lnTo>
              <a:lnTo>
                <a:pt x="9815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880785" y="882309"/>
          <a:ext cx="98156" cy="1690574"/>
        </a:xfrm>
        <a:custGeom>
          <a:avLst/>
          <a:gdLst/>
          <a:ahLst/>
          <a:cxnLst/>
          <a:rect l="0" t="0" r="0" b="0"/>
          <a:pathLst>
            <a:path>
              <a:moveTo>
                <a:pt x="0" y="1690574"/>
              </a:moveTo>
              <a:lnTo>
                <a:pt x="49078" y="1690574"/>
              </a:lnTo>
              <a:lnTo>
                <a:pt x="49078" y="0"/>
              </a:lnTo>
              <a:lnTo>
                <a:pt x="9815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203532" y="1076002"/>
          <a:ext cx="677253" cy="299376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第三节   培训技术与方法</a:t>
          </a:r>
        </a:p>
      </dsp:txBody>
      <dsp:txXfrm>
        <a:off x="203532" y="1076002"/>
        <a:ext cx="677253" cy="2993763"/>
      </dsp:txXfrm>
    </dsp:sp>
    <dsp:sp modelId="{F8FE4275-5F21-4581-AEF5-27EEAE48B4D9}">
      <dsp:nvSpPr>
        <dsp:cNvPr id="0" name=""/>
        <dsp:cNvSpPr/>
      </dsp:nvSpPr>
      <dsp:spPr>
        <a:xfrm>
          <a:off x="978941" y="496638"/>
          <a:ext cx="1106279" cy="7713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直接传授</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978941" y="496638"/>
        <a:ext cx="1106279" cy="771343"/>
      </dsp:txXfrm>
    </dsp:sp>
    <dsp:sp modelId="{A57E605B-AD0D-470A-9225-4FDAAF03246D}">
      <dsp:nvSpPr>
        <dsp:cNvPr id="0" name=""/>
        <dsp:cNvSpPr/>
      </dsp:nvSpPr>
      <dsp:spPr>
        <a:xfrm>
          <a:off x="2183376" y="3617"/>
          <a:ext cx="1106279" cy="42463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定义</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83376" y="3617"/>
        <a:ext cx="1106279" cy="424635"/>
      </dsp:txXfrm>
    </dsp:sp>
    <dsp:sp modelId="{B36FC44F-C195-490C-8118-418AEE16F885}">
      <dsp:nvSpPr>
        <dsp:cNvPr id="0" name=""/>
        <dsp:cNvSpPr/>
      </dsp:nvSpPr>
      <dsp:spPr>
        <a:xfrm>
          <a:off x="3387812" y="65189"/>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培训者直接通过一定途径向培训对象发送培训中的信息</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3387812" y="65189"/>
        <a:ext cx="5481664" cy="301491"/>
      </dsp:txXfrm>
    </dsp:sp>
    <dsp:sp modelId="{213AC507-0678-46F2-83A6-D2152487EBDC}">
      <dsp:nvSpPr>
        <dsp:cNvPr id="0" name=""/>
        <dsp:cNvSpPr/>
      </dsp:nvSpPr>
      <dsp:spPr>
        <a:xfrm>
          <a:off x="2183376" y="524265"/>
          <a:ext cx="1106279" cy="42463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形式</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83376" y="524265"/>
        <a:ext cx="1106279" cy="424635"/>
      </dsp:txXfrm>
    </dsp:sp>
    <dsp:sp modelId="{036580D6-5134-4187-A159-C84EAE4F484B}">
      <dsp:nvSpPr>
        <dsp:cNvPr id="0" name=""/>
        <dsp:cNvSpPr/>
      </dsp:nvSpPr>
      <dsp:spPr>
        <a:xfrm>
          <a:off x="3387812" y="428028"/>
          <a:ext cx="5481664" cy="61711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课堂教学法（传统模式）、影视法（观看影片中学习）、</a:t>
          </a:r>
          <a:r>
            <a:rPr lang="zh-CN" altLang="en-US" sz="1600" b="1" kern="1200" dirty="0" smtClean="0">
              <a:latin typeface="微软雅黑" panose="020B0503020204020204" pitchFamily="34" charset="-122"/>
              <a:ea typeface="微软雅黑" panose="020B0503020204020204" pitchFamily="34" charset="-122"/>
            </a:rPr>
            <a:t>工作指导法（帮带模式）</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428028"/>
        <a:ext cx="5481664" cy="617110"/>
      </dsp:txXfrm>
    </dsp:sp>
    <dsp:sp modelId="{C78C60DB-37F7-4CF0-A880-206FB51B5CD9}">
      <dsp:nvSpPr>
        <dsp:cNvPr id="0" name=""/>
        <dsp:cNvSpPr/>
      </dsp:nvSpPr>
      <dsp:spPr>
        <a:xfrm>
          <a:off x="2183376" y="1116301"/>
          <a:ext cx="1106279" cy="64470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工作指导法</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83376" y="1116301"/>
        <a:ext cx="1106279" cy="644700"/>
      </dsp:txXfrm>
    </dsp:sp>
    <dsp:sp modelId="{BCF16290-0271-4A39-83BC-BD9B465F0911}">
      <dsp:nvSpPr>
        <dsp:cNvPr id="0" name=""/>
        <dsp:cNvSpPr/>
      </dsp:nvSpPr>
      <dsp:spPr>
        <a:xfrm>
          <a:off x="3387812" y="1106486"/>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优点：</a:t>
          </a:r>
          <a:r>
            <a:rPr lang="zh-CN" altLang="en-US" sz="1600" b="1" kern="1200" dirty="0" smtClean="0">
              <a:solidFill>
                <a:srgbClr val="FF0000"/>
              </a:solidFill>
              <a:latin typeface="微软雅黑" panose="020B0503020204020204" pitchFamily="34" charset="-122"/>
              <a:ea typeface="微软雅黑" panose="020B0503020204020204" pitchFamily="34" charset="-122"/>
            </a:rPr>
            <a:t>消除紧张感；避免盲目摸索；传递优良作风</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1106486"/>
        <a:ext cx="5481664" cy="301491"/>
      </dsp:txXfrm>
    </dsp:sp>
    <dsp:sp modelId="{42D25168-251D-414C-BE64-A1C2ED414B3E}">
      <dsp:nvSpPr>
        <dsp:cNvPr id="0" name=""/>
        <dsp:cNvSpPr/>
      </dsp:nvSpPr>
      <dsp:spPr>
        <a:xfrm>
          <a:off x="3387812" y="1469325"/>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缺点：不利</a:t>
          </a:r>
          <a:r>
            <a:rPr lang="zh-CN" altLang="en-US" sz="1600" b="1" kern="1200" dirty="0" smtClean="0">
              <a:solidFill>
                <a:srgbClr val="FF0000"/>
              </a:solidFill>
              <a:latin typeface="微软雅黑" panose="020B0503020204020204" pitchFamily="34" charset="-122"/>
              <a:ea typeface="微软雅黑" panose="020B0503020204020204" pitchFamily="34" charset="-122"/>
            </a:rPr>
            <a:t>创新</a:t>
          </a:r>
          <a:r>
            <a:rPr lang="zh-CN" altLang="en-US" sz="1600" b="1" kern="1200" dirty="0" smtClean="0">
              <a:solidFill>
                <a:schemeClr val="tx1"/>
              </a:solidFill>
              <a:latin typeface="微软雅黑" panose="020B0503020204020204" pitchFamily="34" charset="-122"/>
              <a:ea typeface="微软雅黑" panose="020B0503020204020204" pitchFamily="34" charset="-122"/>
            </a:rPr>
            <a:t>；受</a:t>
          </a:r>
          <a:r>
            <a:rPr lang="zh-CN" altLang="en-US" sz="1600" b="1" kern="1200" dirty="0" smtClean="0">
              <a:latin typeface="微软雅黑" panose="020B0503020204020204" pitchFamily="34" charset="-122"/>
              <a:ea typeface="微软雅黑" panose="020B0503020204020204" pitchFamily="34" charset="-122"/>
            </a:rPr>
            <a:t>指导者</a:t>
          </a:r>
          <a:r>
            <a:rPr lang="zh-CN" altLang="en-US" sz="1600" b="1" kern="1200" dirty="0" smtClean="0">
              <a:solidFill>
                <a:srgbClr val="FF0000"/>
              </a:solidFill>
              <a:latin typeface="微软雅黑" panose="020B0503020204020204" pitchFamily="34" charset="-122"/>
              <a:ea typeface="微软雅黑" panose="020B0503020204020204" pitchFamily="34" charset="-122"/>
            </a:rPr>
            <a:t>水平影响</a:t>
          </a:r>
          <a:r>
            <a:rPr lang="zh-CN" altLang="en-US" sz="1600" b="1" kern="1200" dirty="0" smtClean="0">
              <a:solidFill>
                <a:schemeClr val="tx1"/>
              </a:solidFill>
              <a:latin typeface="微软雅黑" panose="020B0503020204020204" pitchFamily="34" charset="-122"/>
              <a:ea typeface="微软雅黑" panose="020B0503020204020204" pitchFamily="34" charset="-122"/>
            </a:rPr>
            <a:t>；</a:t>
          </a:r>
          <a:r>
            <a:rPr lang="zh-CN" altLang="en-US" sz="1600" b="1" kern="1200" dirty="0" smtClean="0">
              <a:solidFill>
                <a:srgbClr val="FF0000"/>
              </a:solidFill>
              <a:latin typeface="微软雅黑" panose="020B0503020204020204" pitchFamily="34" charset="-122"/>
              <a:ea typeface="微软雅黑" panose="020B0503020204020204" pitchFamily="34" charset="-122"/>
            </a:rPr>
            <a:t>不良习惯</a:t>
          </a:r>
          <a:r>
            <a:rPr lang="zh-CN" altLang="en-US" sz="1600" b="1" kern="1200" dirty="0" smtClean="0">
              <a:solidFill>
                <a:schemeClr val="tx1"/>
              </a:solidFill>
              <a:latin typeface="微软雅黑" panose="020B0503020204020204" pitchFamily="34" charset="-122"/>
              <a:ea typeface="微软雅黑" panose="020B0503020204020204" pitchFamily="34" charset="-122"/>
            </a:rPr>
            <a:t>；</a:t>
          </a:r>
          <a:r>
            <a:rPr lang="zh-CN" altLang="en-US" sz="1600" b="1" kern="1200" dirty="0" smtClean="0">
              <a:solidFill>
                <a:srgbClr val="FF0000"/>
              </a:solidFill>
              <a:latin typeface="微软雅黑" panose="020B0503020204020204" pitchFamily="34" charset="-122"/>
              <a:ea typeface="微软雅黑" panose="020B0503020204020204" pitchFamily="34" charset="-122"/>
            </a:rPr>
            <a:t>浮于形式</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1469325"/>
        <a:ext cx="5481664" cy="301491"/>
      </dsp:txXfrm>
    </dsp:sp>
    <dsp:sp modelId="{DEDAEA48-1B73-4029-A343-220322ADE605}">
      <dsp:nvSpPr>
        <dsp:cNvPr id="0" name=""/>
        <dsp:cNvSpPr/>
      </dsp:nvSpPr>
      <dsp:spPr>
        <a:xfrm>
          <a:off x="978941" y="2002020"/>
          <a:ext cx="1106279" cy="7713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参与式</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978941" y="2002020"/>
        <a:ext cx="1106279" cy="771343"/>
      </dsp:txXfrm>
    </dsp:sp>
    <dsp:sp modelId="{F44FF623-A176-4C04-8D8B-4D4BA55DE409}">
      <dsp:nvSpPr>
        <dsp:cNvPr id="0" name=""/>
        <dsp:cNvSpPr/>
      </dsp:nvSpPr>
      <dsp:spPr>
        <a:xfrm>
          <a:off x="2183376" y="1822349"/>
          <a:ext cx="1106279" cy="42463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主要方法</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83376" y="1822349"/>
        <a:ext cx="1106279" cy="424635"/>
      </dsp:txXfrm>
    </dsp:sp>
    <dsp:sp modelId="{065D6CC6-B130-4656-B206-E99427C2AF22}">
      <dsp:nvSpPr>
        <dsp:cNvPr id="0" name=""/>
        <dsp:cNvSpPr/>
      </dsp:nvSpPr>
      <dsp:spPr>
        <a:xfrm>
          <a:off x="3387812" y="1883921"/>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角色扮演法、</a:t>
          </a:r>
          <a:r>
            <a:rPr lang="zh-CN" altLang="en-US" sz="1600" b="1" kern="1200" dirty="0" smtClean="0">
              <a:solidFill>
                <a:srgbClr val="FF0000"/>
              </a:solidFill>
              <a:latin typeface="微软雅黑" panose="020B0503020204020204" pitchFamily="34" charset="-122"/>
              <a:ea typeface="微软雅黑" panose="020B0503020204020204" pitchFamily="34" charset="-122"/>
            </a:rPr>
            <a:t>案例研究法</a:t>
          </a:r>
          <a:r>
            <a:rPr lang="zh-CN" altLang="en-US" sz="1600" b="1" kern="1200" dirty="0" smtClean="0">
              <a:solidFill>
                <a:schemeClr val="tx1"/>
              </a:solidFill>
              <a:latin typeface="微软雅黑" panose="020B0503020204020204" pitchFamily="34" charset="-122"/>
              <a:ea typeface="微软雅黑" panose="020B0503020204020204" pitchFamily="34" charset="-122"/>
            </a:rPr>
            <a:t>、</a:t>
          </a:r>
          <a:r>
            <a:rPr lang="zh-CN" altLang="en-US" sz="1600" b="1" kern="1200" dirty="0" smtClean="0">
              <a:solidFill>
                <a:srgbClr val="FF0000"/>
              </a:solidFill>
              <a:latin typeface="微软雅黑" panose="020B0503020204020204" pitchFamily="34" charset="-122"/>
              <a:ea typeface="微软雅黑" panose="020B0503020204020204" pitchFamily="34" charset="-122"/>
            </a:rPr>
            <a:t>头脑风暴法</a:t>
          </a:r>
          <a:r>
            <a:rPr lang="zh-CN" altLang="en-US" sz="1600" b="1" kern="1200" dirty="0" smtClean="0">
              <a:solidFill>
                <a:schemeClr val="tx1"/>
              </a:solidFill>
              <a:latin typeface="微软雅黑" panose="020B0503020204020204" pitchFamily="34" charset="-122"/>
              <a:ea typeface="微软雅黑" panose="020B0503020204020204" pitchFamily="34" charset="-122"/>
            </a:rPr>
            <a:t>、</a:t>
          </a:r>
          <a:r>
            <a:rPr lang="zh-CN" altLang="en-US" sz="1600" b="1" kern="1200" dirty="0" smtClean="0">
              <a:latin typeface="微软雅黑" panose="020B0503020204020204" pitchFamily="34" charset="-122"/>
              <a:ea typeface="微软雅黑" panose="020B0503020204020204" pitchFamily="34" charset="-122"/>
            </a:rPr>
            <a:t>游戏法</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1883921"/>
        <a:ext cx="5481664" cy="301491"/>
      </dsp:txXfrm>
    </dsp:sp>
    <dsp:sp modelId="{7DC7D7AF-687F-40D3-87E4-7DBD634E52B4}">
      <dsp:nvSpPr>
        <dsp:cNvPr id="0" name=""/>
        <dsp:cNvSpPr/>
      </dsp:nvSpPr>
      <dsp:spPr>
        <a:xfrm>
          <a:off x="2183376" y="2308332"/>
          <a:ext cx="1106279" cy="64470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kern="1200" dirty="0" smtClean="0">
              <a:latin typeface="微软雅黑" panose="020B0503020204020204" pitchFamily="34" charset="-122"/>
              <a:ea typeface="微软雅黑" panose="020B0503020204020204" pitchFamily="34" charset="-122"/>
            </a:rPr>
            <a:t>案例研究法</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83376" y="2308332"/>
        <a:ext cx="1106279" cy="644700"/>
      </dsp:txXfrm>
    </dsp:sp>
    <dsp:sp modelId="{1A5BD448-8175-4802-ADBF-04ABA183ECA3}">
      <dsp:nvSpPr>
        <dsp:cNvPr id="0" name=""/>
        <dsp:cNvSpPr/>
      </dsp:nvSpPr>
      <dsp:spPr>
        <a:xfrm>
          <a:off x="3387812" y="2298517"/>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优点：</a:t>
          </a:r>
          <a:r>
            <a:rPr lang="zh-CN" altLang="en-US" sz="1600" b="1" kern="1200" dirty="0" smtClean="0">
              <a:latin typeface="微软雅黑" panose="020B0503020204020204" pitchFamily="34" charset="-122"/>
              <a:ea typeface="微软雅黑" panose="020B0503020204020204" pitchFamily="34" charset="-122"/>
            </a:rPr>
            <a:t>激发学员的</a:t>
          </a:r>
          <a:r>
            <a:rPr lang="zh-CN" altLang="en-US" sz="1600" b="1" kern="1200" dirty="0" smtClean="0">
              <a:solidFill>
                <a:srgbClr val="FF0000"/>
              </a:solidFill>
              <a:latin typeface="微软雅黑" panose="020B0503020204020204" pitchFamily="34" charset="-122"/>
              <a:ea typeface="微软雅黑" panose="020B0503020204020204" pitchFamily="34" charset="-122"/>
            </a:rPr>
            <a:t>学习积极性；</a:t>
          </a:r>
          <a:r>
            <a:rPr lang="zh-CN" altLang="en-US" sz="1600" b="1" kern="1200" dirty="0" smtClean="0">
              <a:latin typeface="微软雅黑" panose="020B0503020204020204" pitchFamily="34" charset="-122"/>
              <a:ea typeface="微软雅黑" panose="020B0503020204020204" pitchFamily="34" charset="-122"/>
            </a:rPr>
            <a:t>达到</a:t>
          </a:r>
          <a:r>
            <a:rPr lang="zh-CN" altLang="en-US" sz="1600" b="1" kern="1200" dirty="0" smtClean="0">
              <a:solidFill>
                <a:srgbClr val="FF0000"/>
              </a:solidFill>
              <a:latin typeface="微软雅黑" panose="020B0503020204020204" pitchFamily="34" charset="-122"/>
              <a:ea typeface="微软雅黑" panose="020B0503020204020204" pitchFamily="34" charset="-122"/>
            </a:rPr>
            <a:t>交流</a:t>
          </a:r>
          <a:r>
            <a:rPr lang="zh-CN" altLang="en-US" sz="1600" b="1" kern="1200" dirty="0" smtClean="0">
              <a:latin typeface="微软雅黑" panose="020B0503020204020204" pitchFamily="34" charset="-122"/>
              <a:ea typeface="微软雅黑" panose="020B0503020204020204" pitchFamily="34" charset="-122"/>
            </a:rPr>
            <a:t>的目的</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2298517"/>
        <a:ext cx="5481664" cy="301491"/>
      </dsp:txXfrm>
    </dsp:sp>
    <dsp:sp modelId="{FFCB598D-C484-46D3-8DB5-2BE79E0FDA37}">
      <dsp:nvSpPr>
        <dsp:cNvPr id="0" name=""/>
        <dsp:cNvSpPr/>
      </dsp:nvSpPr>
      <dsp:spPr>
        <a:xfrm>
          <a:off x="3387812" y="2661357"/>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缺点：</a:t>
          </a:r>
          <a:r>
            <a:rPr lang="zh-CN" altLang="en-US" sz="1600" b="1" kern="1200" dirty="0" smtClean="0">
              <a:solidFill>
                <a:srgbClr val="FF0000"/>
              </a:solidFill>
              <a:latin typeface="微软雅黑" panose="020B0503020204020204" pitchFamily="34" charset="-122"/>
              <a:ea typeface="微软雅黑" panose="020B0503020204020204" pitchFamily="34" charset="-122"/>
            </a:rPr>
            <a:t>费时间</a:t>
          </a:r>
          <a:r>
            <a:rPr lang="zh-CN" altLang="en-US" sz="1600" b="1" kern="1200" dirty="0" smtClean="0">
              <a:solidFill>
                <a:schemeClr val="tx1"/>
              </a:solidFill>
              <a:latin typeface="微软雅黑" panose="020B0503020204020204" pitchFamily="34" charset="-122"/>
              <a:ea typeface="微软雅黑" panose="020B0503020204020204" pitchFamily="34" charset="-122"/>
            </a:rPr>
            <a:t>（准备费时）</a:t>
          </a:r>
          <a:r>
            <a:rPr lang="zh-CN" altLang="en-US" sz="1600" b="1" kern="1200" dirty="0" smtClean="0">
              <a:solidFill>
                <a:srgbClr val="FF0000"/>
              </a:solidFill>
              <a:latin typeface="微软雅黑" panose="020B0503020204020204" pitchFamily="34" charset="-122"/>
              <a:ea typeface="微软雅黑" panose="020B0503020204020204" pitchFamily="34" charset="-122"/>
            </a:rPr>
            <a:t>、要典型、要求高</a:t>
          </a:r>
          <a:r>
            <a:rPr lang="zh-CN" altLang="en-US" sz="1600" b="1" kern="1200" dirty="0" smtClean="0">
              <a:solidFill>
                <a:schemeClr val="tx1"/>
              </a:solidFill>
              <a:latin typeface="微软雅黑" panose="020B0503020204020204" pitchFamily="34" charset="-122"/>
              <a:ea typeface="微软雅黑" panose="020B0503020204020204" pitchFamily="34" charset="-122"/>
            </a:rPr>
            <a:t>（顾问、学员）</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2661357"/>
        <a:ext cx="5481664" cy="301491"/>
      </dsp:txXfrm>
    </dsp:sp>
    <dsp:sp modelId="{83204D92-2CEB-4A5F-883C-DB1DF93B9C41}">
      <dsp:nvSpPr>
        <dsp:cNvPr id="0" name=""/>
        <dsp:cNvSpPr/>
      </dsp:nvSpPr>
      <dsp:spPr>
        <a:xfrm>
          <a:off x="978941" y="3877787"/>
          <a:ext cx="1106279" cy="7713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网上培训</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978941" y="3877787"/>
        <a:ext cx="1106279" cy="771343"/>
      </dsp:txXfrm>
    </dsp:sp>
    <dsp:sp modelId="{0D811088-EB85-47C7-82CF-6089133BEBE1}">
      <dsp:nvSpPr>
        <dsp:cNvPr id="0" name=""/>
        <dsp:cNvSpPr/>
      </dsp:nvSpPr>
      <dsp:spPr>
        <a:xfrm>
          <a:off x="2183376" y="3506882"/>
          <a:ext cx="1106279" cy="42463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83376" y="3506882"/>
        <a:ext cx="1106279" cy="424635"/>
      </dsp:txXfrm>
    </dsp:sp>
    <dsp:sp modelId="{B253AEE2-557E-4128-9046-06BA2B88AFB8}">
      <dsp:nvSpPr>
        <dsp:cNvPr id="0" name=""/>
        <dsp:cNvSpPr/>
      </dsp:nvSpPr>
      <dsp:spPr>
        <a:xfrm>
          <a:off x="3387812" y="3024196"/>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进程安排也比较</a:t>
          </a:r>
          <a:r>
            <a:rPr lang="zh-CN" altLang="en-US" sz="1600" b="1" kern="1200" dirty="0" smtClean="0">
              <a:solidFill>
                <a:srgbClr val="FF0000"/>
              </a:solidFill>
              <a:latin typeface="微软雅黑" panose="020B0503020204020204" pitchFamily="34" charset="-122"/>
              <a:ea typeface="微软雅黑" panose="020B0503020204020204" pitchFamily="34" charset="-122"/>
            </a:rPr>
            <a:t>灵活</a:t>
          </a:r>
          <a:r>
            <a:rPr lang="zh-CN" altLang="en-US" sz="1600" b="1" kern="1200" dirty="0" smtClean="0">
              <a:latin typeface="微软雅黑" panose="020B0503020204020204" pitchFamily="34" charset="-122"/>
              <a:ea typeface="微软雅黑" panose="020B0503020204020204" pitchFamily="34" charset="-122"/>
            </a:rPr>
            <a:t>，学员可以充分利用空闲时间进行</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3024196"/>
        <a:ext cx="5481664" cy="301491"/>
      </dsp:txXfrm>
    </dsp:sp>
    <dsp:sp modelId="{A6706901-096E-4617-B58F-491E268F2209}">
      <dsp:nvSpPr>
        <dsp:cNvPr id="0" name=""/>
        <dsp:cNvSpPr/>
      </dsp:nvSpPr>
      <dsp:spPr>
        <a:xfrm>
          <a:off x="3387812" y="3387035"/>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无需召集学员，节省培训</a:t>
          </a:r>
          <a:r>
            <a:rPr lang="zh-CN" altLang="en-US" sz="1600" b="1" kern="1200" dirty="0" smtClean="0">
              <a:solidFill>
                <a:srgbClr val="FF0000"/>
              </a:solidFill>
              <a:latin typeface="微软雅黑" panose="020B0503020204020204" pitchFamily="34" charset="-122"/>
              <a:ea typeface="微软雅黑" panose="020B0503020204020204" pitchFamily="34" charset="-122"/>
            </a:rPr>
            <a:t>费用</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3387035"/>
        <a:ext cx="5481664" cy="301491"/>
      </dsp:txXfrm>
    </dsp:sp>
    <dsp:sp modelId="{38F7B462-1A2F-4AB2-A032-B175BA98BEB9}">
      <dsp:nvSpPr>
        <dsp:cNvPr id="0" name=""/>
        <dsp:cNvSpPr/>
      </dsp:nvSpPr>
      <dsp:spPr>
        <a:xfrm>
          <a:off x="3387812" y="3749874"/>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利用网络上大量的影音文件等资源，</a:t>
          </a:r>
          <a:r>
            <a:rPr lang="zh-CN" altLang="en-US" sz="1600" b="1" kern="1200" dirty="0" smtClean="0">
              <a:solidFill>
                <a:srgbClr val="FF0000"/>
              </a:solidFill>
              <a:latin typeface="微软雅黑" panose="020B0503020204020204" pitchFamily="34" charset="-122"/>
              <a:ea typeface="微软雅黑" panose="020B0503020204020204" pitchFamily="34" charset="-122"/>
            </a:rPr>
            <a:t>增强</a:t>
          </a:r>
          <a:r>
            <a:rPr lang="zh-CN" altLang="en-US" sz="1600" b="1" kern="1200" dirty="0" smtClean="0">
              <a:latin typeface="微软雅黑" panose="020B0503020204020204" pitchFamily="34" charset="-122"/>
              <a:ea typeface="微软雅黑" panose="020B0503020204020204" pitchFamily="34" charset="-122"/>
            </a:rPr>
            <a:t>课堂教学的</a:t>
          </a:r>
          <a:r>
            <a:rPr lang="zh-CN" altLang="en-US" sz="1600" b="1" kern="1200" dirty="0" smtClean="0">
              <a:solidFill>
                <a:srgbClr val="FF0000"/>
              </a:solidFill>
              <a:latin typeface="微软雅黑" panose="020B0503020204020204" pitchFamily="34" charset="-122"/>
              <a:ea typeface="微软雅黑" panose="020B0503020204020204" pitchFamily="34" charset="-122"/>
            </a:rPr>
            <a:t>趣味性</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3749874"/>
        <a:ext cx="5481664" cy="301491"/>
      </dsp:txXfrm>
    </dsp:sp>
    <dsp:sp modelId="{FE42619E-D8FB-48A3-9308-74BB7845E0A0}">
      <dsp:nvSpPr>
        <dsp:cNvPr id="0" name=""/>
        <dsp:cNvSpPr/>
      </dsp:nvSpPr>
      <dsp:spPr>
        <a:xfrm>
          <a:off x="3387812" y="4112713"/>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更新培训</a:t>
          </a:r>
          <a:r>
            <a:rPr lang="zh-CN" altLang="en-US" sz="1600" b="1" kern="1200" dirty="0" smtClean="0">
              <a:solidFill>
                <a:srgbClr val="FF0000"/>
              </a:solidFill>
              <a:latin typeface="微软雅黑" panose="020B0503020204020204" pitchFamily="34" charset="-122"/>
              <a:ea typeface="微软雅黑" panose="020B0503020204020204" pitchFamily="34" charset="-122"/>
            </a:rPr>
            <a:t>内容及时</a:t>
          </a:r>
          <a:r>
            <a:rPr lang="zh-CN" altLang="en-US" sz="1600" b="1" kern="1200" dirty="0" smtClean="0">
              <a:latin typeface="微软雅黑" panose="020B0503020204020204" pitchFamily="34" charset="-122"/>
              <a:ea typeface="微软雅黑" panose="020B0503020204020204" pitchFamily="34" charset="-122"/>
            </a:rPr>
            <a:t>且成本低</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4112713"/>
        <a:ext cx="5481664" cy="301491"/>
      </dsp:txXfrm>
    </dsp:sp>
    <dsp:sp modelId="{3C8DE3B3-D577-436C-B04A-12979FFC9ED0}">
      <dsp:nvSpPr>
        <dsp:cNvPr id="0" name=""/>
        <dsp:cNvSpPr/>
      </dsp:nvSpPr>
      <dsp:spPr>
        <a:xfrm>
          <a:off x="2183376" y="4595399"/>
          <a:ext cx="1106279" cy="42463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183376" y="4595399"/>
        <a:ext cx="1106279" cy="424635"/>
      </dsp:txXfrm>
    </dsp:sp>
    <dsp:sp modelId="{CE9EA350-2FA6-4FB8-81CF-448F66A91C65}">
      <dsp:nvSpPr>
        <dsp:cNvPr id="0" name=""/>
        <dsp:cNvSpPr/>
      </dsp:nvSpPr>
      <dsp:spPr>
        <a:xfrm>
          <a:off x="3387812" y="4475552"/>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要求企业</a:t>
          </a:r>
          <a:r>
            <a:rPr lang="zh-CN" altLang="en-US" sz="1600" b="1" kern="1200" dirty="0" smtClean="0">
              <a:solidFill>
                <a:srgbClr val="FF0000"/>
              </a:solidFill>
              <a:latin typeface="微软雅黑" panose="020B0503020204020204" pitchFamily="34" charset="-122"/>
              <a:ea typeface="微软雅黑" panose="020B0503020204020204" pitchFamily="34" charset="-122"/>
            </a:rPr>
            <a:t>建立</a:t>
          </a:r>
          <a:r>
            <a:rPr lang="zh-CN" altLang="en-US" sz="1600" b="1" kern="1200" dirty="0" smtClean="0">
              <a:latin typeface="微软雅黑" panose="020B0503020204020204" pitchFamily="34" charset="-122"/>
              <a:ea typeface="微软雅黑" panose="020B0503020204020204" pitchFamily="34" charset="-122"/>
            </a:rPr>
            <a:t>良好的网络培训</a:t>
          </a:r>
          <a:r>
            <a:rPr lang="zh-CN" altLang="en-US" sz="1600" b="1" kern="1200" dirty="0" smtClean="0">
              <a:solidFill>
                <a:srgbClr val="FF0000"/>
              </a:solidFill>
              <a:latin typeface="微软雅黑" panose="020B0503020204020204" pitchFamily="34" charset="-122"/>
              <a:ea typeface="微软雅黑" panose="020B0503020204020204" pitchFamily="34" charset="-122"/>
            </a:rPr>
            <a:t>系统</a:t>
          </a:r>
          <a:r>
            <a:rPr lang="zh-CN" altLang="en-US" sz="1600" b="1" kern="1200" dirty="0" smtClean="0">
              <a:latin typeface="微软雅黑" panose="020B0503020204020204" pitchFamily="34" charset="-122"/>
              <a:ea typeface="微软雅黑" panose="020B0503020204020204" pitchFamily="34" charset="-122"/>
            </a:rPr>
            <a:t>，这需要</a:t>
          </a:r>
          <a:r>
            <a:rPr lang="zh-CN" altLang="en-US" sz="1600" b="1" kern="1200" dirty="0" smtClean="0">
              <a:solidFill>
                <a:srgbClr val="FF0000"/>
              </a:solidFill>
              <a:latin typeface="微软雅黑" panose="020B0503020204020204" pitchFamily="34" charset="-122"/>
              <a:ea typeface="微软雅黑" panose="020B0503020204020204" pitchFamily="34" charset="-122"/>
            </a:rPr>
            <a:t>大量的培训资金</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4475552"/>
        <a:ext cx="5481664" cy="301491"/>
      </dsp:txXfrm>
    </dsp:sp>
    <dsp:sp modelId="{775F2185-3D6C-4187-9936-757DCEEC0820}">
      <dsp:nvSpPr>
        <dsp:cNvPr id="0" name=""/>
        <dsp:cNvSpPr/>
      </dsp:nvSpPr>
      <dsp:spPr>
        <a:xfrm>
          <a:off x="3387812" y="4838391"/>
          <a:ext cx="5481664" cy="30149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某些培训内容并</a:t>
          </a:r>
          <a:r>
            <a:rPr lang="zh-CN" altLang="en-US" sz="1600" b="1" kern="1200" dirty="0" smtClean="0">
              <a:solidFill>
                <a:srgbClr val="FF0000"/>
              </a:solidFill>
              <a:latin typeface="微软雅黑" panose="020B0503020204020204" pitchFamily="34" charset="-122"/>
              <a:ea typeface="微软雅黑" panose="020B0503020204020204" pitchFamily="34" charset="-122"/>
            </a:rPr>
            <a:t>不适用</a:t>
          </a:r>
          <a:r>
            <a:rPr lang="zh-CN" altLang="en-US" sz="1600" b="1" kern="1200" dirty="0" smtClean="0">
              <a:latin typeface="微软雅黑" panose="020B0503020204020204" pitchFamily="34" charset="-122"/>
              <a:ea typeface="微软雅黑" panose="020B0503020204020204" pitchFamily="34" charset="-122"/>
            </a:rPr>
            <a:t>于网上培训方式</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87812" y="4838391"/>
        <a:ext cx="5481664" cy="3014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8CCF6-D60E-48EA-B82F-EE957B65274D}">
      <dsp:nvSpPr>
        <dsp:cNvPr id="0" name=""/>
        <dsp:cNvSpPr/>
      </dsp:nvSpPr>
      <dsp:spPr>
        <a:xfrm>
          <a:off x="3885473" y="3612598"/>
          <a:ext cx="103140" cy="381262"/>
        </a:xfrm>
        <a:custGeom>
          <a:avLst/>
          <a:gdLst/>
          <a:ahLst/>
          <a:cxnLst/>
          <a:rect l="0" t="0" r="0" b="0"/>
          <a:pathLst>
            <a:path>
              <a:moveTo>
                <a:pt x="0" y="0"/>
              </a:moveTo>
              <a:lnTo>
                <a:pt x="51570" y="0"/>
              </a:lnTo>
              <a:lnTo>
                <a:pt x="51570" y="381262"/>
              </a:lnTo>
              <a:lnTo>
                <a:pt x="103140" y="3812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1D91AA-0215-4C9F-8678-ED7DB0E6E3A1}">
      <dsp:nvSpPr>
        <dsp:cNvPr id="0" name=""/>
        <dsp:cNvSpPr/>
      </dsp:nvSpPr>
      <dsp:spPr>
        <a:xfrm>
          <a:off x="3885473" y="3566878"/>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CDBDDF-2160-4999-8CF4-8F3D860E3C78}">
      <dsp:nvSpPr>
        <dsp:cNvPr id="0" name=""/>
        <dsp:cNvSpPr/>
      </dsp:nvSpPr>
      <dsp:spPr>
        <a:xfrm>
          <a:off x="3885473" y="3231335"/>
          <a:ext cx="103140" cy="381262"/>
        </a:xfrm>
        <a:custGeom>
          <a:avLst/>
          <a:gdLst/>
          <a:ahLst/>
          <a:cxnLst/>
          <a:rect l="0" t="0" r="0" b="0"/>
          <a:pathLst>
            <a:path>
              <a:moveTo>
                <a:pt x="0" y="381262"/>
              </a:moveTo>
              <a:lnTo>
                <a:pt x="51570" y="381262"/>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D10D8E-3967-44F9-ACFD-62969D1F588F}">
      <dsp:nvSpPr>
        <dsp:cNvPr id="0" name=""/>
        <dsp:cNvSpPr/>
      </dsp:nvSpPr>
      <dsp:spPr>
        <a:xfrm>
          <a:off x="1982331" y="3231335"/>
          <a:ext cx="103140" cy="381262"/>
        </a:xfrm>
        <a:custGeom>
          <a:avLst/>
          <a:gdLst/>
          <a:ahLst/>
          <a:cxnLst/>
          <a:rect l="0" t="0" r="0" b="0"/>
          <a:pathLst>
            <a:path>
              <a:moveTo>
                <a:pt x="0" y="0"/>
              </a:moveTo>
              <a:lnTo>
                <a:pt x="51570" y="0"/>
              </a:lnTo>
              <a:lnTo>
                <a:pt x="51570" y="381262"/>
              </a:lnTo>
              <a:lnTo>
                <a:pt x="103140" y="3812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E8DDFB-26B3-4080-ABCC-36EB15B8DD90}">
      <dsp:nvSpPr>
        <dsp:cNvPr id="0" name=""/>
        <dsp:cNvSpPr/>
      </dsp:nvSpPr>
      <dsp:spPr>
        <a:xfrm>
          <a:off x="1982331" y="2850073"/>
          <a:ext cx="103140" cy="381262"/>
        </a:xfrm>
        <a:custGeom>
          <a:avLst/>
          <a:gdLst/>
          <a:ahLst/>
          <a:cxnLst/>
          <a:rect l="0" t="0" r="0" b="0"/>
          <a:pathLst>
            <a:path>
              <a:moveTo>
                <a:pt x="0" y="381262"/>
              </a:moveTo>
              <a:lnTo>
                <a:pt x="51570" y="381262"/>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716740" y="2564126"/>
          <a:ext cx="103140" cy="667209"/>
        </a:xfrm>
        <a:custGeom>
          <a:avLst/>
          <a:gdLst/>
          <a:ahLst/>
          <a:cxnLst/>
          <a:rect l="0" t="0" r="0" b="0"/>
          <a:pathLst>
            <a:path>
              <a:moveTo>
                <a:pt x="0" y="0"/>
              </a:moveTo>
              <a:lnTo>
                <a:pt x="51570" y="0"/>
              </a:lnTo>
              <a:lnTo>
                <a:pt x="51570" y="667209"/>
              </a:lnTo>
              <a:lnTo>
                <a:pt x="103140" y="6672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1DA59-C1E4-4372-8E21-60A3272F77A7}">
      <dsp:nvSpPr>
        <dsp:cNvPr id="0" name=""/>
        <dsp:cNvSpPr/>
      </dsp:nvSpPr>
      <dsp:spPr>
        <a:xfrm>
          <a:off x="1982331" y="1896917"/>
          <a:ext cx="103140" cy="571893"/>
        </a:xfrm>
        <a:custGeom>
          <a:avLst/>
          <a:gdLst/>
          <a:ahLst/>
          <a:cxnLst/>
          <a:rect l="0" t="0" r="0" b="0"/>
          <a:pathLst>
            <a:path>
              <a:moveTo>
                <a:pt x="0" y="0"/>
              </a:moveTo>
              <a:lnTo>
                <a:pt x="51570" y="0"/>
              </a:lnTo>
              <a:lnTo>
                <a:pt x="51570" y="571893"/>
              </a:lnTo>
              <a:lnTo>
                <a:pt x="103140" y="571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9A1F6-EFCD-4564-96EC-21CE9A82E04B}">
      <dsp:nvSpPr>
        <dsp:cNvPr id="0" name=""/>
        <dsp:cNvSpPr/>
      </dsp:nvSpPr>
      <dsp:spPr>
        <a:xfrm>
          <a:off x="1982331" y="1896917"/>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20934F-3686-4825-B988-7E84EBEE4364}">
      <dsp:nvSpPr>
        <dsp:cNvPr id="0" name=""/>
        <dsp:cNvSpPr/>
      </dsp:nvSpPr>
      <dsp:spPr>
        <a:xfrm>
          <a:off x="1982331" y="1706285"/>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15CE2F-7ADC-4F7B-90C5-C39CE83D05A5}">
      <dsp:nvSpPr>
        <dsp:cNvPr id="0" name=""/>
        <dsp:cNvSpPr/>
      </dsp:nvSpPr>
      <dsp:spPr>
        <a:xfrm>
          <a:off x="1982331" y="1325023"/>
          <a:ext cx="103140" cy="571893"/>
        </a:xfrm>
        <a:custGeom>
          <a:avLst/>
          <a:gdLst/>
          <a:ahLst/>
          <a:cxnLst/>
          <a:rect l="0" t="0" r="0" b="0"/>
          <a:pathLst>
            <a:path>
              <a:moveTo>
                <a:pt x="0" y="571893"/>
              </a:moveTo>
              <a:lnTo>
                <a:pt x="51570" y="571893"/>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C1E41-F0A6-4B0B-A7AC-16A7954D8AC2}">
      <dsp:nvSpPr>
        <dsp:cNvPr id="0" name=""/>
        <dsp:cNvSpPr/>
      </dsp:nvSpPr>
      <dsp:spPr>
        <a:xfrm>
          <a:off x="716740" y="1896917"/>
          <a:ext cx="103140" cy="667209"/>
        </a:xfrm>
        <a:custGeom>
          <a:avLst/>
          <a:gdLst/>
          <a:ahLst/>
          <a:cxnLst/>
          <a:rect l="0" t="0" r="0" b="0"/>
          <a:pathLst>
            <a:path>
              <a:moveTo>
                <a:pt x="0" y="667209"/>
              </a:moveTo>
              <a:lnTo>
                <a:pt x="51570" y="667209"/>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099" y="991239"/>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第四节 培训效果评估与成果转化</a:t>
          </a:r>
        </a:p>
      </dsp:txBody>
      <dsp:txXfrm>
        <a:off x="5099" y="991239"/>
        <a:ext cx="711641" cy="3145774"/>
      </dsp:txXfrm>
    </dsp:sp>
    <dsp:sp modelId="{92C56A28-FD26-46F0-8473-E7C6698433B7}">
      <dsp:nvSpPr>
        <dsp:cNvPr id="0" name=""/>
        <dsp:cNvSpPr/>
      </dsp:nvSpPr>
      <dsp:spPr>
        <a:xfrm>
          <a:off x="819880" y="1673818"/>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层次分析</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1673818"/>
        <a:ext cx="1162451" cy="446196"/>
      </dsp:txXfrm>
    </dsp:sp>
    <dsp:sp modelId="{5B651776-AAB8-4A28-B245-D4AFDC1DAA66}">
      <dsp:nvSpPr>
        <dsp:cNvPr id="0" name=""/>
        <dsp:cNvSpPr/>
      </dsp:nvSpPr>
      <dsp:spPr>
        <a:xfrm>
          <a:off x="2085472" y="1166623"/>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反应</a:t>
          </a:r>
          <a:r>
            <a:rPr lang="zh-CN" altLang="en-US" sz="1800" b="1" kern="1200" dirty="0" smtClean="0">
              <a:latin typeface="微软雅黑" panose="020B0503020204020204" pitchFamily="34" charset="-122"/>
              <a:ea typeface="微软雅黑" panose="020B0503020204020204" pitchFamily="34" charset="-122"/>
            </a:rPr>
            <a:t>层面（感觉）</a:t>
          </a:r>
          <a:r>
            <a:rPr lang="zh-CN" altLang="en-US" sz="1800" kern="1200" dirty="0" smtClean="0">
              <a:latin typeface="微软雅黑" panose="020B0503020204020204" pitchFamily="34" charset="-122"/>
              <a:ea typeface="微软雅黑" panose="020B0503020204020204" pitchFamily="34" charset="-122"/>
            </a:rPr>
            <a:t>：受训人对培训项目的</a:t>
          </a:r>
          <a:r>
            <a:rPr lang="zh-CN" altLang="en-US" sz="1800" b="1" kern="1200" dirty="0" smtClean="0">
              <a:latin typeface="微软雅黑" panose="020B0503020204020204" pitchFamily="34" charset="-122"/>
              <a:ea typeface="微软雅黑" panose="020B0503020204020204" pitchFamily="34" charset="-122"/>
            </a:rPr>
            <a:t>印象如何</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1166623"/>
        <a:ext cx="6982437" cy="316799"/>
      </dsp:txXfrm>
    </dsp:sp>
    <dsp:sp modelId="{83494CC7-02E5-4860-8DFB-0DA8C5D031F1}">
      <dsp:nvSpPr>
        <dsp:cNvPr id="0" name=""/>
        <dsp:cNvSpPr/>
      </dsp:nvSpPr>
      <dsp:spPr>
        <a:xfrm>
          <a:off x="2085472" y="1547885"/>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学习</a:t>
          </a:r>
          <a:r>
            <a:rPr lang="zh-CN" altLang="en-US" sz="1800" b="1" kern="1200" dirty="0" smtClean="0">
              <a:latin typeface="微软雅黑" panose="020B0503020204020204" pitchFamily="34" charset="-122"/>
              <a:ea typeface="微软雅黑" panose="020B0503020204020204" pitchFamily="34" charset="-122"/>
            </a:rPr>
            <a:t>层面（内容）</a:t>
          </a:r>
          <a:r>
            <a:rPr lang="zh-CN" altLang="en-US" sz="1800" kern="1200" dirty="0" smtClean="0">
              <a:latin typeface="微软雅黑" panose="020B0503020204020204" pitchFamily="34" charset="-122"/>
              <a:ea typeface="微软雅黑" panose="020B0503020204020204" pitchFamily="34" charset="-122"/>
            </a:rPr>
            <a:t>：对培训</a:t>
          </a:r>
          <a:r>
            <a:rPr lang="zh-CN" altLang="en-US" sz="1800" b="1" kern="1200" dirty="0" smtClean="0">
              <a:latin typeface="微软雅黑" panose="020B0503020204020204" pitchFamily="34" charset="-122"/>
              <a:ea typeface="微软雅黑" panose="020B0503020204020204" pitchFamily="34" charset="-122"/>
            </a:rPr>
            <a:t>内容的理解和掌握程度</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1547885"/>
        <a:ext cx="6982437" cy="316799"/>
      </dsp:txXfrm>
    </dsp:sp>
    <dsp:sp modelId="{AAE6DF10-8A6D-4D90-A3CC-2303FF82B0A5}">
      <dsp:nvSpPr>
        <dsp:cNvPr id="0" name=""/>
        <dsp:cNvSpPr/>
      </dsp:nvSpPr>
      <dsp:spPr>
        <a:xfrm>
          <a:off x="2085472" y="1929148"/>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行为</a:t>
          </a:r>
          <a:r>
            <a:rPr lang="zh-CN" altLang="en-US" sz="1800" b="1" kern="1200" dirty="0" smtClean="0">
              <a:latin typeface="微软雅黑" panose="020B0503020204020204" pitchFamily="34" charset="-122"/>
              <a:ea typeface="微软雅黑" panose="020B0503020204020204" pitchFamily="34" charset="-122"/>
            </a:rPr>
            <a:t>层面（改变）</a:t>
          </a:r>
          <a:r>
            <a:rPr lang="zh-CN" altLang="en-US" sz="1800" kern="1200" dirty="0" smtClean="0">
              <a:latin typeface="微软雅黑" panose="020B0503020204020204" pitchFamily="34" charset="-122"/>
              <a:ea typeface="微软雅黑" panose="020B0503020204020204" pitchFamily="34" charset="-122"/>
            </a:rPr>
            <a:t>：受训人员培训后在实际岗位工作中</a:t>
          </a:r>
          <a:r>
            <a:rPr lang="zh-CN" altLang="en-US" sz="1800" b="1" kern="1200" dirty="0" smtClean="0">
              <a:latin typeface="微软雅黑" panose="020B0503020204020204" pitchFamily="34" charset="-122"/>
              <a:ea typeface="微软雅黑" panose="020B0503020204020204" pitchFamily="34" charset="-122"/>
            </a:rPr>
            <a:t>行为的变化</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1929148"/>
        <a:ext cx="6982437" cy="316799"/>
      </dsp:txXfrm>
    </dsp:sp>
    <dsp:sp modelId="{1DF73558-F7DC-4E4C-A31D-A4C0D778F4A7}">
      <dsp:nvSpPr>
        <dsp:cNvPr id="0" name=""/>
        <dsp:cNvSpPr/>
      </dsp:nvSpPr>
      <dsp:spPr>
        <a:xfrm>
          <a:off x="2085472" y="2310410"/>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效果</a:t>
          </a:r>
          <a:r>
            <a:rPr lang="zh-CN" altLang="en-US" sz="1800" b="1" kern="1200" dirty="0" smtClean="0">
              <a:latin typeface="微软雅黑" panose="020B0503020204020204" pitchFamily="34" charset="-122"/>
              <a:ea typeface="微软雅黑" panose="020B0503020204020204" pitchFamily="34" charset="-122"/>
            </a:rPr>
            <a:t>层面（收益）</a:t>
          </a:r>
          <a:r>
            <a:rPr lang="zh-CN" altLang="en-US" sz="1800" kern="1200" dirty="0" smtClean="0">
              <a:latin typeface="微软雅黑" panose="020B0503020204020204" pitchFamily="34" charset="-122"/>
              <a:ea typeface="微软雅黑" panose="020B0503020204020204" pitchFamily="34" charset="-122"/>
            </a:rPr>
            <a:t>：判断培训是否对企业经营成果具有直接的</a:t>
          </a:r>
          <a:r>
            <a:rPr lang="zh-CN" altLang="en-US" sz="1800" b="1" kern="1200" dirty="0" smtClean="0">
              <a:latin typeface="微软雅黑" panose="020B0503020204020204" pitchFamily="34" charset="-122"/>
              <a:ea typeface="微软雅黑" panose="020B0503020204020204" pitchFamily="34" charset="-122"/>
            </a:rPr>
            <a:t>贡献</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2310410"/>
        <a:ext cx="6982437" cy="316799"/>
      </dsp:txXfrm>
    </dsp:sp>
    <dsp:sp modelId="{F8FE4275-5F21-4581-AEF5-27EEAE48B4D9}">
      <dsp:nvSpPr>
        <dsp:cNvPr id="0" name=""/>
        <dsp:cNvSpPr/>
      </dsp:nvSpPr>
      <dsp:spPr>
        <a:xfrm>
          <a:off x="819880" y="3008237"/>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成果转化</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3008237"/>
        <a:ext cx="1162451" cy="446196"/>
      </dsp:txXfrm>
    </dsp:sp>
    <dsp:sp modelId="{9CFD965E-244E-4E25-8B62-76861DA7ED2C}">
      <dsp:nvSpPr>
        <dsp:cNvPr id="0" name=""/>
        <dsp:cNvSpPr/>
      </dsp:nvSpPr>
      <dsp:spPr>
        <a:xfrm>
          <a:off x="2085472" y="2691673"/>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受训者特点对培训成果转化的影响</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2691673"/>
        <a:ext cx="6982437" cy="316799"/>
      </dsp:txXfrm>
    </dsp:sp>
    <dsp:sp modelId="{6930774E-1DCA-4CAF-A49E-27D668320FD3}">
      <dsp:nvSpPr>
        <dsp:cNvPr id="0" name=""/>
        <dsp:cNvSpPr/>
      </dsp:nvSpPr>
      <dsp:spPr>
        <a:xfrm>
          <a:off x="2085472" y="3454198"/>
          <a:ext cx="180000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latin typeface="微软雅黑" panose="020B0503020204020204" pitchFamily="34" charset="-122"/>
              <a:ea typeface="微软雅黑" panose="020B0503020204020204" pitchFamily="34" charset="-122"/>
              <a:cs typeface="+mn-cs"/>
            </a:rPr>
            <a:t>工作氛围</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2085472" y="3454198"/>
        <a:ext cx="1800001" cy="316799"/>
      </dsp:txXfrm>
    </dsp:sp>
    <dsp:sp modelId="{3E7BA10C-8413-4183-989D-82323A8E2545}">
      <dsp:nvSpPr>
        <dsp:cNvPr id="0" name=""/>
        <dsp:cNvSpPr/>
      </dsp:nvSpPr>
      <dsp:spPr>
        <a:xfrm>
          <a:off x="3988613" y="3072935"/>
          <a:ext cx="3600003"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学习型组织</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3988613" y="3072935"/>
        <a:ext cx="3600003" cy="316799"/>
      </dsp:txXfrm>
    </dsp:sp>
    <dsp:sp modelId="{2ABC2B9A-0CD3-471D-A287-2E54C129900A}">
      <dsp:nvSpPr>
        <dsp:cNvPr id="0" name=""/>
        <dsp:cNvSpPr/>
      </dsp:nvSpPr>
      <dsp:spPr>
        <a:xfrm>
          <a:off x="3988613" y="3454198"/>
          <a:ext cx="3600003"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管理者支持</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3988613" y="3454198"/>
        <a:ext cx="3600003" cy="316799"/>
      </dsp:txXfrm>
    </dsp:sp>
    <dsp:sp modelId="{3997F61C-DDC3-4CF7-A13D-26DF725CC58F}">
      <dsp:nvSpPr>
        <dsp:cNvPr id="0" name=""/>
        <dsp:cNvSpPr/>
      </dsp:nvSpPr>
      <dsp:spPr>
        <a:xfrm>
          <a:off x="3988613" y="3835460"/>
          <a:ext cx="3600003"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学习氛围</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3988613" y="3835460"/>
        <a:ext cx="3600003" cy="31679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EC9903-54F3-4697-B380-3B90536ECC3F}" type="datetimeFigureOut">
              <a:rPr lang="zh-CN" altLang="en-US" smtClean="0"/>
              <a:t>2020/11/21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69529F-1C61-47BA-9343-4E6CCB94CECF}" type="slidenum">
              <a:rPr lang="zh-CN" altLang="en-US" smtClean="0"/>
              <a:t>‹#›</a:t>
            </a:fld>
            <a:endParaRPr lang="zh-CN" altLang="en-US"/>
          </a:p>
        </p:txBody>
      </p:sp>
    </p:spTree>
    <p:extLst>
      <p:ext uri="{BB962C8B-B14F-4D97-AF65-F5344CB8AC3E}">
        <p14:creationId xmlns:p14="http://schemas.microsoft.com/office/powerpoint/2010/main" val="776624583"/>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965" algn="l" defTabSz="913765" rtl="0" eaLnBrk="1" latinLnBrk="0" hangingPunct="1">
      <a:defRPr sz="1200" kern="1200">
        <a:solidFill>
          <a:schemeClr val="tx1"/>
        </a:solidFill>
        <a:latin typeface="+mn-lt"/>
        <a:ea typeface="+mn-ea"/>
        <a:cs typeface="+mn-cs"/>
      </a:defRPr>
    </a:lvl4pPr>
    <a:lvl5pPr marL="1828165" algn="l" defTabSz="913765" rtl="0" eaLnBrk="1" latinLnBrk="0" hangingPunct="1">
      <a:defRPr sz="1200" kern="1200">
        <a:solidFill>
          <a:schemeClr val="tx1"/>
        </a:solidFill>
        <a:latin typeface="+mn-lt"/>
        <a:ea typeface="+mn-ea"/>
        <a:cs typeface="+mn-cs"/>
      </a:defRPr>
    </a:lvl5pPr>
    <a:lvl6pPr marL="2285365" algn="l" defTabSz="913765" rtl="0" eaLnBrk="1" latinLnBrk="0" hangingPunct="1">
      <a:defRPr sz="1200" kern="1200">
        <a:solidFill>
          <a:schemeClr val="tx1"/>
        </a:solidFill>
        <a:latin typeface="+mn-lt"/>
        <a:ea typeface="+mn-ea"/>
        <a:cs typeface="+mn-cs"/>
      </a:defRPr>
    </a:lvl6pPr>
    <a:lvl7pPr marL="2741930" algn="l" defTabSz="913765" rtl="0" eaLnBrk="1" latinLnBrk="0" hangingPunct="1">
      <a:defRPr sz="1200" kern="1200">
        <a:solidFill>
          <a:schemeClr val="tx1"/>
        </a:solidFill>
        <a:latin typeface="+mn-lt"/>
        <a:ea typeface="+mn-ea"/>
        <a:cs typeface="+mn-cs"/>
      </a:defRPr>
    </a:lvl7pPr>
    <a:lvl8pPr marL="3199130" algn="l" defTabSz="913765" rtl="0" eaLnBrk="1" latinLnBrk="0" hangingPunct="1">
      <a:defRPr sz="1200" kern="1200">
        <a:solidFill>
          <a:schemeClr val="tx1"/>
        </a:solidFill>
        <a:latin typeface="+mn-lt"/>
        <a:ea typeface="+mn-ea"/>
        <a:cs typeface="+mn-cs"/>
      </a:defRPr>
    </a:lvl8pPr>
    <a:lvl9pPr marL="365633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a:t>
            </a:fld>
            <a:endParaRPr lang="zh-CN" altLang="en-US"/>
          </a:p>
        </p:txBody>
      </p:sp>
    </p:spTree>
    <p:extLst>
      <p:ext uri="{BB962C8B-B14F-4D97-AF65-F5344CB8AC3E}">
        <p14:creationId xmlns:p14="http://schemas.microsoft.com/office/powerpoint/2010/main" val="2581569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10</a:t>
            </a:fld>
            <a:endParaRPr lang="zh-CN" altLang="en-US"/>
          </a:p>
        </p:txBody>
      </p:sp>
    </p:spTree>
    <p:extLst>
      <p:ext uri="{BB962C8B-B14F-4D97-AF65-F5344CB8AC3E}">
        <p14:creationId xmlns:p14="http://schemas.microsoft.com/office/powerpoint/2010/main" val="3720555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11</a:t>
            </a:fld>
            <a:endParaRPr lang="zh-CN" altLang="en-US"/>
          </a:p>
        </p:txBody>
      </p:sp>
    </p:spTree>
    <p:extLst>
      <p:ext uri="{BB962C8B-B14F-4D97-AF65-F5344CB8AC3E}">
        <p14:creationId xmlns:p14="http://schemas.microsoft.com/office/powerpoint/2010/main" val="1587896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12</a:t>
            </a:fld>
            <a:endParaRPr lang="zh-CN" altLang="en-US"/>
          </a:p>
        </p:txBody>
      </p:sp>
    </p:spTree>
    <p:extLst>
      <p:ext uri="{BB962C8B-B14F-4D97-AF65-F5344CB8AC3E}">
        <p14:creationId xmlns:p14="http://schemas.microsoft.com/office/powerpoint/2010/main" val="618846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还差一个转岗培训</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13</a:t>
            </a:fld>
            <a:endParaRPr lang="zh-CN" altLang="en-US"/>
          </a:p>
        </p:txBody>
      </p:sp>
    </p:spTree>
    <p:extLst>
      <p:ext uri="{BB962C8B-B14F-4D97-AF65-F5344CB8AC3E}">
        <p14:creationId xmlns:p14="http://schemas.microsoft.com/office/powerpoint/2010/main" val="1684947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14</a:t>
            </a:fld>
            <a:endParaRPr lang="zh-CN" altLang="en-US"/>
          </a:p>
        </p:txBody>
      </p:sp>
    </p:spTree>
    <p:extLst>
      <p:ext uri="{BB962C8B-B14F-4D97-AF65-F5344CB8AC3E}">
        <p14:creationId xmlns:p14="http://schemas.microsoft.com/office/powerpoint/2010/main" val="4095227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接下来我们学习一下培训与开发的原则：一共有六大原则</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1</a:t>
            </a:r>
            <a:r>
              <a:rPr lang="zh-CN" altLang="en-US" b="0" dirty="0" smtClean="0"/>
              <a:t>）企业培训要服从或服务于企业的整体发展战略，最终目的是为了实现企业的发展目标，你培训不单单是为了某一个部门的，要有大局观</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2</a:t>
            </a:r>
            <a:r>
              <a:rPr lang="zh-CN" altLang="en-US" b="0" dirty="0" smtClean="0"/>
              <a:t>）培训是一个“放长线、钓大鱼”的行为，虽然可能会暂时妨碍生产，但是对于长久的发展来说是有好处的</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3</a:t>
            </a:r>
            <a:r>
              <a:rPr lang="zh-CN" altLang="en-US" b="0" dirty="0" smtClean="0"/>
              <a:t>）学的东西是要能够有用处的，毕竟培训的最终目的还是为提高企业的经济效益服务</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4</a:t>
            </a:r>
            <a:r>
              <a:rPr lang="zh-CN" altLang="en-US" b="0" dirty="0" smtClean="0"/>
              <a:t>）什么叫做投资？是不是要有投入，不能空手套白狼，然后赚取收益</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5</a:t>
            </a:r>
            <a:r>
              <a:rPr lang="zh-CN" altLang="en-US" b="0" dirty="0" smtClean="0"/>
              <a:t>）</a:t>
            </a:r>
            <a:r>
              <a:rPr lang="zh-CN" altLang="en-US" sz="1200" dirty="0" smtClean="0">
                <a:latin typeface="微软雅黑" panose="020B0503020204020204" pitchFamily="34" charset="-122"/>
                <a:ea typeface="微软雅黑" panose="020B0503020204020204" pitchFamily="34" charset="-122"/>
              </a:rPr>
              <a:t>不同的员工通过培训需要获取的知识也就有所不同：</a:t>
            </a:r>
            <a:r>
              <a:rPr lang="zh-CN" altLang="en-US" b="0" dirty="0" smtClean="0"/>
              <a:t>一线员工操作技能的培训采用模拟训练法比较合适</a:t>
            </a:r>
            <a:r>
              <a:rPr lang="en-US" altLang="zh-CN" b="0" dirty="0" smtClean="0"/>
              <a:t>;</a:t>
            </a:r>
            <a:r>
              <a:rPr lang="zh-CN" altLang="en-US" b="0" dirty="0" smtClean="0"/>
              <a:t>管理人员管理技能的培训主要是用案例研究法和课堂传授法。</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6</a:t>
            </a:r>
            <a:r>
              <a:rPr lang="zh-CN" altLang="en-US" b="0" dirty="0" smtClean="0"/>
              <a:t>）</a:t>
            </a:r>
            <a:r>
              <a:rPr lang="zh-CN" altLang="en-US" sz="1200" dirty="0" smtClean="0">
                <a:latin typeface="微软雅黑" panose="020B0503020204020204" pitchFamily="34" charset="-122"/>
                <a:ea typeface="微软雅黑" panose="020B0503020204020204" pitchFamily="34" charset="-122"/>
              </a:rPr>
              <a:t>在全员培训的基础之上，还要强调重点培训！“广撒网”</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“重点培养”</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dirty="0" smtClean="0">
                <a:latin typeface="微软雅黑" panose="020B0503020204020204" pitchFamily="34" charset="-122"/>
                <a:ea typeface="微软雅黑" panose="020B0503020204020204" pitchFamily="34" charset="-122"/>
              </a:rPr>
              <a:t>考点主要是标红的三个，单选</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15</a:t>
            </a:fld>
            <a:endParaRPr lang="zh-CN" altLang="en-US"/>
          </a:p>
        </p:txBody>
      </p:sp>
    </p:spTree>
    <p:extLst>
      <p:ext uri="{BB962C8B-B14F-4D97-AF65-F5344CB8AC3E}">
        <p14:creationId xmlns:p14="http://schemas.microsoft.com/office/powerpoint/2010/main" val="3904830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原则是比较通用的，就像是马克思主义一样，而在马克思主义的指导下，我们还要走出自己的中国特色社会主义道路对不对，所以不同的企业，员工培训的内容、方式、频次等也会有所差别</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）企业性质不同，培训会有不同：比如外资企业由于</a:t>
            </a:r>
            <a:r>
              <a:rPr lang="zh-CN" altLang="en-US" b="0" dirty="0" smtClean="0"/>
              <a:t>外资企业员工的成长环境和所受的文化熏陶不同，因此尤其要重视</a:t>
            </a:r>
            <a:r>
              <a:rPr lang="zh-CN" altLang="en-US" b="1" dirty="0" smtClean="0"/>
              <a:t>跨文化的培训</a:t>
            </a:r>
            <a:r>
              <a:rPr lang="zh-CN" altLang="en-US" b="0" dirty="0" smtClean="0"/>
              <a:t>以及在不同背景下员工的冲突管理；而很多国企的问题是活力不足，所以应该增强激励机制的培训</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2</a:t>
            </a:r>
            <a:r>
              <a:rPr lang="zh-CN" altLang="en-US" b="0" dirty="0" smtClean="0"/>
              <a:t>）中小企业由于企业领导认识不到位、培训预算的客观原因，只能在全运培训的基础上，重点做好管理人员和业务骨干的培训，而大公司财大气粗，可以着手于完善培训系统</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3</a:t>
            </a:r>
            <a:r>
              <a:rPr lang="zh-CN" altLang="en-US" b="0" dirty="0" smtClean="0"/>
              <a:t>）企业不同的发展阶段应该有不同的培训重点：初创期人少，而且急需拿到项目，所以这个时候销售业务能力、创业者的营销公关能力很重要；随着人越来越多，人都说“林子大了，什么鸟都有”，所以这个时候很重要的一点就是要心齐、增强企业的凝聚力</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4</a:t>
            </a:r>
            <a:r>
              <a:rPr lang="zh-CN" altLang="en-US" b="0" dirty="0" smtClean="0"/>
              <a:t>）在初期阶段，企业的培训任务主要是同化工作，就是学习怎么胜任岗位的工作；成长阶段</a:t>
            </a:r>
            <a:r>
              <a:rPr lang="en-US" altLang="zh-CN" b="0" dirty="0" smtClean="0"/>
              <a:t>——</a:t>
            </a:r>
            <a:r>
              <a:rPr lang="zh-CN" altLang="en-US" b="0" dirty="0" smtClean="0"/>
              <a:t>提高他们的素质与能力、提供其发展与学习的机会；成熟阶段</a:t>
            </a:r>
            <a:r>
              <a:rPr lang="en-US" altLang="zh-CN" b="0" dirty="0" smtClean="0"/>
              <a:t>——</a:t>
            </a:r>
            <a:r>
              <a:rPr lang="zh-CN" altLang="zh-CN" sz="1200" kern="1200" dirty="0" smtClean="0">
                <a:solidFill>
                  <a:schemeClr val="tx1"/>
                </a:solidFill>
                <a:effectLst/>
                <a:latin typeface="+mn-lt"/>
                <a:ea typeface="+mn-ea"/>
                <a:cs typeface="+mn-cs"/>
              </a:rPr>
              <a:t>相关新知识需要学习和掌握</a:t>
            </a:r>
            <a:r>
              <a:rPr lang="zh-CN" altLang="en-US" sz="1200" kern="1200" dirty="0" smtClean="0">
                <a:solidFill>
                  <a:schemeClr val="tx1"/>
                </a:solidFill>
                <a:effectLst/>
                <a:latin typeface="+mn-lt"/>
                <a:ea typeface="+mn-ea"/>
                <a:cs typeface="+mn-cs"/>
              </a:rPr>
              <a:t>；晚期阶段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对员工成长尤为重要的是保健投资</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16</a:t>
            </a:fld>
            <a:endParaRPr lang="zh-CN" altLang="en-US"/>
          </a:p>
        </p:txBody>
      </p:sp>
    </p:spTree>
    <p:extLst>
      <p:ext uri="{BB962C8B-B14F-4D97-AF65-F5344CB8AC3E}">
        <p14:creationId xmlns:p14="http://schemas.microsoft.com/office/powerpoint/2010/main" val="235984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17</a:t>
            </a:fld>
            <a:endParaRPr lang="zh-CN" altLang="en-US"/>
          </a:p>
        </p:txBody>
      </p:sp>
    </p:spTree>
    <p:extLst>
      <p:ext uri="{BB962C8B-B14F-4D97-AF65-F5344CB8AC3E}">
        <p14:creationId xmlns:p14="http://schemas.microsoft.com/office/powerpoint/2010/main" val="305020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18</a:t>
            </a:fld>
            <a:endParaRPr lang="zh-CN" altLang="en-US"/>
          </a:p>
        </p:txBody>
      </p:sp>
    </p:spTree>
    <p:extLst>
      <p:ext uri="{BB962C8B-B14F-4D97-AF65-F5344CB8AC3E}">
        <p14:creationId xmlns:p14="http://schemas.microsoft.com/office/powerpoint/2010/main" val="999474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19</a:t>
            </a:fld>
            <a:endParaRPr lang="zh-CN" altLang="en-US"/>
          </a:p>
        </p:txBody>
      </p:sp>
    </p:spTree>
    <p:extLst>
      <p:ext uri="{BB962C8B-B14F-4D97-AF65-F5344CB8AC3E}">
        <p14:creationId xmlns:p14="http://schemas.microsoft.com/office/powerpoint/2010/main" val="127570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a:t>
            </a:fld>
            <a:endParaRPr lang="zh-CN" altLang="en-US"/>
          </a:p>
        </p:txBody>
      </p:sp>
    </p:spTree>
    <p:extLst>
      <p:ext uri="{BB962C8B-B14F-4D97-AF65-F5344CB8AC3E}">
        <p14:creationId xmlns:p14="http://schemas.microsoft.com/office/powerpoint/2010/main" val="3108900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20</a:t>
            </a:fld>
            <a:endParaRPr lang="zh-CN" altLang="en-US"/>
          </a:p>
        </p:txBody>
      </p:sp>
    </p:spTree>
    <p:extLst>
      <p:ext uri="{BB962C8B-B14F-4D97-AF65-F5344CB8AC3E}">
        <p14:creationId xmlns:p14="http://schemas.microsoft.com/office/powerpoint/2010/main" val="3341491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21</a:t>
            </a:fld>
            <a:endParaRPr lang="zh-CN" altLang="en-US"/>
          </a:p>
        </p:txBody>
      </p:sp>
    </p:spTree>
    <p:extLst>
      <p:ext uri="{BB962C8B-B14F-4D97-AF65-F5344CB8AC3E}">
        <p14:creationId xmlns:p14="http://schemas.microsoft.com/office/powerpoint/2010/main" val="2881013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22</a:t>
            </a:fld>
            <a:endParaRPr lang="zh-CN" altLang="en-US"/>
          </a:p>
        </p:txBody>
      </p:sp>
    </p:spTree>
    <p:extLst>
      <p:ext uri="{BB962C8B-B14F-4D97-AF65-F5344CB8AC3E}">
        <p14:creationId xmlns:p14="http://schemas.microsoft.com/office/powerpoint/2010/main" val="2887779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23</a:t>
            </a:fld>
            <a:endParaRPr lang="zh-CN" altLang="en-US"/>
          </a:p>
        </p:txBody>
      </p:sp>
    </p:spTree>
    <p:extLst>
      <p:ext uri="{BB962C8B-B14F-4D97-AF65-F5344CB8AC3E}">
        <p14:creationId xmlns:p14="http://schemas.microsoft.com/office/powerpoint/2010/main" val="320471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24</a:t>
            </a:fld>
            <a:endParaRPr lang="zh-CN" altLang="en-US"/>
          </a:p>
        </p:txBody>
      </p:sp>
    </p:spTree>
    <p:extLst>
      <p:ext uri="{BB962C8B-B14F-4D97-AF65-F5344CB8AC3E}">
        <p14:creationId xmlns:p14="http://schemas.microsoft.com/office/powerpoint/2010/main" val="2360330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25</a:t>
            </a:fld>
            <a:endParaRPr lang="zh-CN" altLang="en-US"/>
          </a:p>
        </p:txBody>
      </p:sp>
    </p:spTree>
    <p:extLst>
      <p:ext uri="{BB962C8B-B14F-4D97-AF65-F5344CB8AC3E}">
        <p14:creationId xmlns:p14="http://schemas.microsoft.com/office/powerpoint/2010/main" val="3584173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26</a:t>
            </a:fld>
            <a:endParaRPr lang="zh-CN" altLang="en-US"/>
          </a:p>
        </p:txBody>
      </p:sp>
    </p:spTree>
    <p:extLst>
      <p:ext uri="{BB962C8B-B14F-4D97-AF65-F5344CB8AC3E}">
        <p14:creationId xmlns:p14="http://schemas.microsoft.com/office/powerpoint/2010/main" val="3871149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形式：更新人才能力，目的是为转岗过渡</a:t>
            </a:r>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sz="120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27</a:t>
            </a:fld>
            <a:endParaRPr lang="zh-CN" altLang="en-US"/>
          </a:p>
        </p:txBody>
      </p:sp>
    </p:spTree>
    <p:extLst>
      <p:ext uri="{BB962C8B-B14F-4D97-AF65-F5344CB8AC3E}">
        <p14:creationId xmlns:p14="http://schemas.microsoft.com/office/powerpoint/2010/main" val="1084633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sz="120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28</a:t>
            </a:fld>
            <a:endParaRPr lang="zh-CN" altLang="en-US"/>
          </a:p>
        </p:txBody>
      </p:sp>
    </p:spTree>
    <p:extLst>
      <p:ext uri="{BB962C8B-B14F-4D97-AF65-F5344CB8AC3E}">
        <p14:creationId xmlns:p14="http://schemas.microsoft.com/office/powerpoint/2010/main" val="1998435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讲到员工培训既是企业的提升自身竞争力的需要，同时很多员工自己也会主动要求学习进步！所以企业需要将培训作为一种常规，那自然就离不开要构建一个比较合理的员工培训体系，一起来学习一下培训体系的构建</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29</a:t>
            </a:fld>
            <a:endParaRPr lang="zh-CN" altLang="en-US"/>
          </a:p>
        </p:txBody>
      </p:sp>
    </p:spTree>
    <p:extLst>
      <p:ext uri="{BB962C8B-B14F-4D97-AF65-F5344CB8AC3E}">
        <p14:creationId xmlns:p14="http://schemas.microsoft.com/office/powerpoint/2010/main" val="164017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可以不买</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a:t>
            </a:fld>
            <a:endParaRPr lang="zh-CN" altLang="en-US"/>
          </a:p>
        </p:txBody>
      </p:sp>
    </p:spTree>
    <p:extLst>
      <p:ext uri="{BB962C8B-B14F-4D97-AF65-F5344CB8AC3E}">
        <p14:creationId xmlns:p14="http://schemas.microsoft.com/office/powerpoint/2010/main" val="230896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考点一：多选题，体系构建的要求有哪些？</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考点二：企业培训的最终目的是为了实现企业的经营目标</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1</a:t>
            </a:r>
            <a:r>
              <a:rPr lang="zh-CN" altLang="en-US" b="0" dirty="0" smtClean="0"/>
              <a:t>）说白了花成本培训员工不是说闲着没事干或者是做慈善，终究还是一场交易，我花费成本培训你，你帮我挣大钱、实现经营目标</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2</a:t>
            </a:r>
            <a:r>
              <a:rPr lang="zh-CN" altLang="en-US" b="0" dirty="0" smtClean="0"/>
              <a:t>）通过培训来传承企业文化和增强企业凝聚力则是培训更高层次上的作用</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3</a:t>
            </a:r>
            <a:r>
              <a:rPr lang="zh-CN" altLang="en-US" b="0" dirty="0" smtClean="0"/>
              <a:t>）在对员工进行培训时，要制定一系列的人力资源政策以配合培训活动，如可以考虑将员工的晋升、调动、加薪与培训结合起来，使员工真正重视培训</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30</a:t>
            </a:fld>
            <a:endParaRPr lang="zh-CN" altLang="en-US"/>
          </a:p>
        </p:txBody>
      </p:sp>
    </p:spTree>
    <p:extLst>
      <p:ext uri="{BB962C8B-B14F-4D97-AF65-F5344CB8AC3E}">
        <p14:creationId xmlns:p14="http://schemas.microsoft.com/office/powerpoint/2010/main" val="3713011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31</a:t>
            </a:fld>
            <a:endParaRPr lang="zh-CN" altLang="en-US"/>
          </a:p>
        </p:txBody>
      </p:sp>
    </p:spTree>
    <p:extLst>
      <p:ext uri="{BB962C8B-B14F-4D97-AF65-F5344CB8AC3E}">
        <p14:creationId xmlns:p14="http://schemas.microsoft.com/office/powerpoint/2010/main" val="526949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32</a:t>
            </a:fld>
            <a:endParaRPr lang="zh-CN" altLang="en-US"/>
          </a:p>
        </p:txBody>
      </p:sp>
    </p:spTree>
    <p:extLst>
      <p:ext uri="{BB962C8B-B14F-4D97-AF65-F5344CB8AC3E}">
        <p14:creationId xmlns:p14="http://schemas.microsoft.com/office/powerpoint/2010/main" val="2452081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33</a:t>
            </a:fld>
            <a:endParaRPr lang="zh-CN" altLang="en-US"/>
          </a:p>
        </p:txBody>
      </p:sp>
    </p:spTree>
    <p:extLst>
      <p:ext uri="{BB962C8B-B14F-4D97-AF65-F5344CB8AC3E}">
        <p14:creationId xmlns:p14="http://schemas.microsoft.com/office/powerpoint/2010/main" val="1948169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34</a:t>
            </a:fld>
            <a:endParaRPr lang="zh-CN" altLang="en-US"/>
          </a:p>
        </p:txBody>
      </p:sp>
    </p:spTree>
    <p:extLst>
      <p:ext uri="{BB962C8B-B14F-4D97-AF65-F5344CB8AC3E}">
        <p14:creationId xmlns:p14="http://schemas.microsoft.com/office/powerpoint/2010/main" val="194194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员工培训系统模型的主要内容或者叫做搭建的步骤：分成三步</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思考：我们在进行培训的时候是不是也不问问你需要什么培训，直接就随便找点内容培训你了？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需求分析确定你需要哪些方面的培训、制定计划</a:t>
            </a:r>
            <a:r>
              <a:rPr lang="en-US" altLang="zh-CN" b="0" dirty="0" smtClean="0"/>
              <a:t>——</a:t>
            </a:r>
            <a:r>
              <a:rPr lang="zh-CN" altLang="en-US" b="0" dirty="0" smtClean="0"/>
              <a:t>谁负责培训？培训多久？培训什么？、培训完还要看看有没有效果</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先把这三个方面记住，不管是考到简答、还是论述，这三个大的方面不能丢</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思考：这三个步骤或内容中，谁是真正有效地实施培训的前提条件？需求分析</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那就先来看看培训需求分析</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35</a:t>
            </a:fld>
            <a:endParaRPr lang="zh-CN" altLang="en-US"/>
          </a:p>
        </p:txBody>
      </p:sp>
    </p:spTree>
    <p:extLst>
      <p:ext uri="{BB962C8B-B14F-4D97-AF65-F5344CB8AC3E}">
        <p14:creationId xmlns:p14="http://schemas.microsoft.com/office/powerpoint/2010/main" val="4121829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培训需求分析对企业的培训工作至关重要，是真正有效地实施培训的前提条件，是使培训工作到达准确、及时和有效的重要保证</a:t>
            </a:r>
            <a:r>
              <a:rPr lang="zh-CN" altLang="en-US" sz="1200" kern="1200" dirty="0" smtClean="0">
                <a:solidFill>
                  <a:schemeClr val="tx1"/>
                </a:solidFill>
                <a:effectLst/>
                <a:latin typeface="+mn-lt"/>
                <a:ea typeface="+mn-ea"/>
                <a:cs typeface="+mn-cs"/>
              </a:rPr>
              <a:t>，做到有的放矢！我们可以采用多种的方法进行需求分析：比如访谈、问卷等等</a:t>
            </a:r>
            <a:endParaRPr lang="en-US" altLang="zh-CN" sz="120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具体的包括三个层次：</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1</a:t>
            </a:r>
            <a:r>
              <a:rPr lang="zh-CN" altLang="en-US" sz="1200" b="1" kern="1200" dirty="0" smtClean="0">
                <a:solidFill>
                  <a:schemeClr val="tx1"/>
                </a:solidFill>
                <a:effectLst/>
                <a:latin typeface="+mn-lt"/>
                <a:ea typeface="+mn-ea"/>
                <a:cs typeface="+mn-cs"/>
              </a:rPr>
              <a:t>）组织分析：组织目前的人力资源状况以及为了应对将来的变化，如果人手不足或者人才的能力不足以支撑将来发展需要，或者是大家没有融入到组织中、不认可组织的文化，那就需要培训了，给你洗洗脑</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2</a:t>
            </a:r>
            <a:r>
              <a:rPr lang="zh-CN" altLang="en-US" sz="1200" b="1" kern="1200" dirty="0" smtClean="0">
                <a:solidFill>
                  <a:schemeClr val="tx1"/>
                </a:solidFill>
                <a:effectLst/>
                <a:latin typeface="+mn-lt"/>
                <a:ea typeface="+mn-ea"/>
                <a:cs typeface="+mn-cs"/>
              </a:rPr>
              <a:t>）为了完成各项的工作任务，新要求，需要掌握哪些知识、技能和态度</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3</a:t>
            </a:r>
            <a:r>
              <a:rPr lang="zh-CN" altLang="en-US" sz="1200" b="1" kern="1200" dirty="0" smtClean="0">
                <a:solidFill>
                  <a:schemeClr val="tx1"/>
                </a:solidFill>
                <a:effectLst/>
                <a:latin typeface="+mn-lt"/>
                <a:ea typeface="+mn-ea"/>
                <a:cs typeface="+mn-cs"/>
              </a:rPr>
              <a:t>）绩效（工作完成情况是否达标）；“压力点”就是重点；人员能力、素质和技能分析</a:t>
            </a:r>
            <a:endParaRPr lang="en-US" altLang="zh-CN" sz="1200" b="1"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36</a:t>
            </a:fld>
            <a:endParaRPr lang="zh-CN" altLang="en-US"/>
          </a:p>
        </p:txBody>
      </p:sp>
    </p:spTree>
    <p:extLst>
      <p:ext uri="{BB962C8B-B14F-4D97-AF65-F5344CB8AC3E}">
        <p14:creationId xmlns:p14="http://schemas.microsoft.com/office/powerpoint/2010/main" val="2734715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2</a:t>
            </a:r>
            <a:r>
              <a:rPr lang="zh-CN" altLang="en-US" sz="1200" b="1" kern="1200" dirty="0" smtClean="0">
                <a:solidFill>
                  <a:schemeClr val="tx1"/>
                </a:solidFill>
                <a:effectLst/>
                <a:latin typeface="+mn-lt"/>
                <a:ea typeface="+mn-ea"/>
                <a:cs typeface="+mn-cs"/>
              </a:rPr>
              <a:t>、制定培训计划的时候通常需要计划三个方面：人物、时间、事件</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1</a:t>
            </a:r>
            <a:r>
              <a:rPr lang="zh-CN" altLang="en-US" sz="1200" b="1" kern="1200" dirty="0" smtClean="0">
                <a:solidFill>
                  <a:schemeClr val="tx1"/>
                </a:solidFill>
                <a:effectLst/>
                <a:latin typeface="+mn-lt"/>
                <a:ea typeface="+mn-ea"/>
                <a:cs typeface="+mn-cs"/>
              </a:rPr>
              <a:t>）大家觉得培训的过程应该会有哪些人的参与？</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2</a:t>
            </a:r>
            <a:r>
              <a:rPr lang="zh-CN" altLang="en-US" sz="1200" b="1" kern="1200" dirty="0" smtClean="0">
                <a:solidFill>
                  <a:schemeClr val="tx1"/>
                </a:solidFill>
                <a:effectLst/>
                <a:latin typeface="+mn-lt"/>
                <a:ea typeface="+mn-ea"/>
                <a:cs typeface="+mn-cs"/>
              </a:rPr>
              <a:t>）时机选择？真正有需要的时候（比如最近培训费比较便宜，培训一下吧，培训的内容都是大家知道的，好不好？安排在淡季培训，觉得不妨碍生产，但是其实那个时候很多活都没有干过，纸上谈兵，效果不好）</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3</a:t>
            </a:r>
            <a:r>
              <a:rPr lang="zh-CN" altLang="en-US" sz="1200" b="1" kern="1200" dirty="0" smtClean="0">
                <a:solidFill>
                  <a:schemeClr val="tx1"/>
                </a:solidFill>
                <a:effectLst/>
                <a:latin typeface="+mn-lt"/>
                <a:ea typeface="+mn-ea"/>
                <a:cs typeface="+mn-cs"/>
              </a:rPr>
              <a:t>）课程设计（知识、技能、观念、思维、心理）、形式（前面第一节讲的关于形式的分类？在职培训、岗前培训和脱产培训等）和方法（第三节会细讲）</a:t>
            </a: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sz="1200" b="1"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3</a:t>
            </a:r>
            <a:r>
              <a:rPr lang="zh-CN" altLang="en-US" sz="1200" b="1" kern="1200" dirty="0" smtClean="0">
                <a:solidFill>
                  <a:schemeClr val="tx1"/>
                </a:solidFill>
                <a:effectLst/>
                <a:latin typeface="+mn-lt"/>
                <a:ea typeface="+mn-ea"/>
                <a:cs typeface="+mn-cs"/>
              </a:rPr>
              <a:t>、值不值？</a:t>
            </a:r>
            <a:endParaRPr lang="en-US" altLang="zh-CN" sz="1200" b="1"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37</a:t>
            </a:fld>
            <a:endParaRPr lang="zh-CN" altLang="en-US"/>
          </a:p>
        </p:txBody>
      </p:sp>
    </p:spTree>
    <p:extLst>
      <p:ext uri="{BB962C8B-B14F-4D97-AF65-F5344CB8AC3E}">
        <p14:creationId xmlns:p14="http://schemas.microsoft.com/office/powerpoint/2010/main" val="3651989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38</a:t>
            </a:fld>
            <a:endParaRPr lang="zh-CN" altLang="en-US"/>
          </a:p>
        </p:txBody>
      </p:sp>
    </p:spTree>
    <p:extLst>
      <p:ext uri="{BB962C8B-B14F-4D97-AF65-F5344CB8AC3E}">
        <p14:creationId xmlns:p14="http://schemas.microsoft.com/office/powerpoint/2010/main" val="2962534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39</a:t>
            </a:fld>
            <a:endParaRPr lang="zh-CN" altLang="en-US"/>
          </a:p>
        </p:txBody>
      </p:sp>
    </p:spTree>
    <p:extLst>
      <p:ext uri="{BB962C8B-B14F-4D97-AF65-F5344CB8AC3E}">
        <p14:creationId xmlns:p14="http://schemas.microsoft.com/office/powerpoint/2010/main" val="242482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a:t>
            </a:fld>
            <a:endParaRPr lang="zh-CN" altLang="en-US"/>
          </a:p>
        </p:txBody>
      </p:sp>
    </p:spTree>
    <p:extLst>
      <p:ext uri="{BB962C8B-B14F-4D97-AF65-F5344CB8AC3E}">
        <p14:creationId xmlns:p14="http://schemas.microsoft.com/office/powerpoint/2010/main" val="31716132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40</a:t>
            </a:fld>
            <a:endParaRPr lang="zh-CN" altLang="en-US"/>
          </a:p>
        </p:txBody>
      </p:sp>
    </p:spTree>
    <p:extLst>
      <p:ext uri="{BB962C8B-B14F-4D97-AF65-F5344CB8AC3E}">
        <p14:creationId xmlns:p14="http://schemas.microsoft.com/office/powerpoint/2010/main" val="465428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41</a:t>
            </a:fld>
            <a:endParaRPr lang="zh-CN" altLang="en-US"/>
          </a:p>
        </p:txBody>
      </p:sp>
    </p:spTree>
    <p:extLst>
      <p:ext uri="{BB962C8B-B14F-4D97-AF65-F5344CB8AC3E}">
        <p14:creationId xmlns:p14="http://schemas.microsoft.com/office/powerpoint/2010/main" val="1322000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42</a:t>
            </a:fld>
            <a:endParaRPr lang="zh-CN" altLang="en-US"/>
          </a:p>
        </p:txBody>
      </p:sp>
    </p:spTree>
    <p:extLst>
      <p:ext uri="{BB962C8B-B14F-4D97-AF65-F5344CB8AC3E}">
        <p14:creationId xmlns:p14="http://schemas.microsoft.com/office/powerpoint/2010/main" val="3351523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43</a:t>
            </a:fld>
            <a:endParaRPr lang="zh-CN" altLang="en-US"/>
          </a:p>
        </p:txBody>
      </p:sp>
    </p:spTree>
    <p:extLst>
      <p:ext uri="{BB962C8B-B14F-4D97-AF65-F5344CB8AC3E}">
        <p14:creationId xmlns:p14="http://schemas.microsoft.com/office/powerpoint/2010/main" val="91300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44</a:t>
            </a:fld>
            <a:endParaRPr lang="zh-CN" altLang="en-US"/>
          </a:p>
        </p:txBody>
      </p:sp>
    </p:spTree>
    <p:extLst>
      <p:ext uri="{BB962C8B-B14F-4D97-AF65-F5344CB8AC3E}">
        <p14:creationId xmlns:p14="http://schemas.microsoft.com/office/powerpoint/2010/main" val="3832897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45</a:t>
            </a:fld>
            <a:endParaRPr lang="zh-CN" altLang="en-US"/>
          </a:p>
        </p:txBody>
      </p:sp>
    </p:spTree>
    <p:extLst>
      <p:ext uri="{BB962C8B-B14F-4D97-AF65-F5344CB8AC3E}">
        <p14:creationId xmlns:p14="http://schemas.microsoft.com/office/powerpoint/2010/main" val="13188278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制定计划的时候，就包括选择培训的方法，现在就要来学习一下培训的方法都有哪些</a:t>
            </a:r>
            <a:endParaRPr lang="en-US" altLang="zh-CN" dirty="0" smtClean="0"/>
          </a:p>
          <a:p>
            <a:r>
              <a:rPr lang="zh-CN" altLang="en-US" dirty="0" smtClean="0"/>
              <a:t>主要是三大类：直接传授、参与式、其他</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46</a:t>
            </a:fld>
            <a:endParaRPr lang="zh-CN" altLang="en-US"/>
          </a:p>
        </p:txBody>
      </p:sp>
    </p:spTree>
    <p:extLst>
      <p:ext uri="{BB962C8B-B14F-4D97-AF65-F5344CB8AC3E}">
        <p14:creationId xmlns:p14="http://schemas.microsoft.com/office/powerpoint/2010/main" val="41671927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直接传授培训主要是培训者向被培训者单向输出</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1</a:t>
            </a:r>
            <a:r>
              <a:rPr lang="zh-CN" altLang="en-US" b="0" dirty="0" smtClean="0"/>
              <a:t>）课堂教学法就是像传统的在教室中上课一样，老师在上面讲，学生在下面记</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2</a:t>
            </a:r>
            <a:r>
              <a:rPr lang="zh-CN" altLang="en-US" b="0" dirty="0" smtClean="0"/>
              <a:t>）影视法就是运用电影、电视、投影或录像等手段对职工进行培训，员工在观看相关内容的影片过程中学习；些企业可以自制录像带或幻灯片，向新员工介绍本企业的概况，也可以将一些技能操作场景摄入其中，进行技能培训。影视培训法的优点在于形象</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3</a:t>
            </a:r>
            <a:r>
              <a:rPr lang="zh-CN" altLang="en-US" b="0" dirty="0" smtClean="0"/>
              <a:t>）工作指导法才是咱们的重点，大家有没有听过帮带模式或者叫做“师傅带徒弟</a:t>
            </a:r>
            <a:r>
              <a:rPr lang="en-US" altLang="zh-CN" b="0" dirty="0" smtClean="0"/>
              <a:t>″</a:t>
            </a:r>
            <a:r>
              <a:rPr lang="zh-CN" altLang="en-US" b="0" dirty="0" smtClean="0"/>
              <a:t>？新入职的员工会找一个老员工带一下</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47</a:t>
            </a:fld>
            <a:endParaRPr lang="zh-CN" altLang="en-US"/>
          </a:p>
        </p:txBody>
      </p:sp>
    </p:spTree>
    <p:extLst>
      <p:ext uri="{BB962C8B-B14F-4D97-AF65-F5344CB8AC3E}">
        <p14:creationId xmlns:p14="http://schemas.microsoft.com/office/powerpoint/2010/main" val="4131281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大家想一下工作指导法有啥优点，你想象一下你刚去公司，如果你有人带和没人带，哪种更紧张？哪种可以更快上手？</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48</a:t>
            </a:fld>
            <a:endParaRPr lang="zh-CN" altLang="en-US"/>
          </a:p>
        </p:txBody>
      </p:sp>
    </p:spTree>
    <p:extLst>
      <p:ext uri="{BB962C8B-B14F-4D97-AF65-F5344CB8AC3E}">
        <p14:creationId xmlns:p14="http://schemas.microsoft.com/office/powerpoint/2010/main" val="3436210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那这样的一对一指导有啥缺点呢？</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1</a:t>
            </a:r>
            <a:r>
              <a:rPr lang="zh-CN" altLang="en-US" b="0" dirty="0" smtClean="0"/>
              <a:t>）不利于创新，思维定式，之前的人这么教我，我也这么教后面的人：大家知道眼保健操的来源吗？其实这就是当时北京大学医学部一位体育老师创造出来的，其实并没有经过专家的验证，大家就传开了</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2</a:t>
            </a:r>
            <a:r>
              <a:rPr lang="zh-CN" altLang="en-US" b="0" dirty="0" smtClean="0"/>
              <a:t>）是不是所有的师傅都是合格的呢？</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3</a:t>
            </a:r>
            <a:r>
              <a:rPr lang="zh-CN" altLang="en-US" b="0" dirty="0" smtClean="0"/>
              <a:t>）一些不好的习惯也会传给员工，比如如果一个部门的领导都是那种喜欢推脱责任的，整个部门的人都会有这个倾向</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4</a:t>
            </a:r>
            <a:r>
              <a:rPr lang="zh-CN" altLang="en-US" b="0" dirty="0" smtClean="0"/>
              <a:t>）大家还记得第一节课我们说过有一个叫做反伯乐现象（戴维心理），教会徒弟、饿死师傅，所以会有所保留，使得指导浮于形式</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49</a:t>
            </a:fld>
            <a:endParaRPr lang="zh-CN" altLang="en-US"/>
          </a:p>
        </p:txBody>
      </p:sp>
    </p:spTree>
    <p:extLst>
      <p:ext uri="{BB962C8B-B14F-4D97-AF65-F5344CB8AC3E}">
        <p14:creationId xmlns:p14="http://schemas.microsoft.com/office/powerpoint/2010/main" val="3073576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a:t>
            </a:fld>
            <a:endParaRPr lang="zh-CN" altLang="en-US"/>
          </a:p>
        </p:txBody>
      </p:sp>
    </p:spTree>
    <p:extLst>
      <p:ext uri="{BB962C8B-B14F-4D97-AF65-F5344CB8AC3E}">
        <p14:creationId xmlns:p14="http://schemas.microsoft.com/office/powerpoint/2010/main" val="3621404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50</a:t>
            </a:fld>
            <a:endParaRPr lang="zh-CN" altLang="en-US"/>
          </a:p>
        </p:txBody>
      </p:sp>
    </p:spTree>
    <p:extLst>
      <p:ext uri="{BB962C8B-B14F-4D97-AF65-F5344CB8AC3E}">
        <p14:creationId xmlns:p14="http://schemas.microsoft.com/office/powerpoint/2010/main" val="1243032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考点一：多选题，参与式培训包括哪些</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考点二：</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）扮演不同的角色，可以帮助大家从不同的角度来认识、思考工作，而且员工的参与性很强，学员与教师之间的互动交流充分，可以提高学员培训的积极性</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案例研究法是培训界应用最多的培训方法之一，就是介绍一个具体的案例，然后一起来对案例进行分析，围绕着同样的案例我们各抒己见，充分讨论，需求一个最佳的答案；案例研究法是一种信息双向性交流的培训方式，其将知识传授和能力提高两者融合到一起，是一种非常有特色的培训方法。</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）听说过头脑风暴吗？就是让大家的思维都活跃起来，爆发大量的想法；运用头脑风暴法只规定一个主题</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）游戏法</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51</a:t>
            </a:fld>
            <a:endParaRPr lang="zh-CN" altLang="en-US"/>
          </a:p>
        </p:txBody>
      </p:sp>
    </p:spTree>
    <p:extLst>
      <p:ext uri="{BB962C8B-B14F-4D97-AF65-F5344CB8AC3E}">
        <p14:creationId xmlns:p14="http://schemas.microsoft.com/office/powerpoint/2010/main" val="4130291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52</a:t>
            </a:fld>
            <a:endParaRPr lang="zh-CN" altLang="en-US"/>
          </a:p>
        </p:txBody>
      </p:sp>
    </p:spTree>
    <p:extLst>
      <p:ext uri="{BB962C8B-B14F-4D97-AF65-F5344CB8AC3E}">
        <p14:creationId xmlns:p14="http://schemas.microsoft.com/office/powerpoint/2010/main" val="581370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53</a:t>
            </a:fld>
            <a:endParaRPr lang="zh-CN" altLang="en-US"/>
          </a:p>
        </p:txBody>
      </p:sp>
    </p:spTree>
    <p:extLst>
      <p:ext uri="{BB962C8B-B14F-4D97-AF65-F5344CB8AC3E}">
        <p14:creationId xmlns:p14="http://schemas.microsoft.com/office/powerpoint/2010/main" val="29662736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54</a:t>
            </a:fld>
            <a:endParaRPr lang="zh-CN" altLang="en-US"/>
          </a:p>
        </p:txBody>
      </p:sp>
    </p:spTree>
    <p:extLst>
      <p:ext uri="{BB962C8B-B14F-4D97-AF65-F5344CB8AC3E}">
        <p14:creationId xmlns:p14="http://schemas.microsoft.com/office/powerpoint/2010/main" val="3578099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55</a:t>
            </a:fld>
            <a:endParaRPr lang="zh-CN" altLang="en-US"/>
          </a:p>
        </p:txBody>
      </p:sp>
    </p:spTree>
    <p:extLst>
      <p:ext uri="{BB962C8B-B14F-4D97-AF65-F5344CB8AC3E}">
        <p14:creationId xmlns:p14="http://schemas.microsoft.com/office/powerpoint/2010/main" val="15151225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56</a:t>
            </a:fld>
            <a:endParaRPr lang="zh-CN" altLang="en-US"/>
          </a:p>
        </p:txBody>
      </p:sp>
    </p:spTree>
    <p:extLst>
      <p:ext uri="{BB962C8B-B14F-4D97-AF65-F5344CB8AC3E}">
        <p14:creationId xmlns:p14="http://schemas.microsoft.com/office/powerpoint/2010/main" val="18931513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57</a:t>
            </a:fld>
            <a:endParaRPr lang="zh-CN" altLang="en-US"/>
          </a:p>
        </p:txBody>
      </p:sp>
    </p:spTree>
    <p:extLst>
      <p:ext uri="{BB962C8B-B14F-4D97-AF65-F5344CB8AC3E}">
        <p14:creationId xmlns:p14="http://schemas.microsoft.com/office/powerpoint/2010/main" val="33050900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58</a:t>
            </a:fld>
            <a:endParaRPr lang="zh-CN" altLang="en-US"/>
          </a:p>
        </p:txBody>
      </p:sp>
    </p:spTree>
    <p:extLst>
      <p:ext uri="{BB962C8B-B14F-4D97-AF65-F5344CB8AC3E}">
        <p14:creationId xmlns:p14="http://schemas.microsoft.com/office/powerpoint/2010/main" val="41265814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59</a:t>
            </a:fld>
            <a:endParaRPr lang="zh-CN" altLang="en-US"/>
          </a:p>
        </p:txBody>
      </p:sp>
    </p:spTree>
    <p:extLst>
      <p:ext uri="{BB962C8B-B14F-4D97-AF65-F5344CB8AC3E}">
        <p14:creationId xmlns:p14="http://schemas.microsoft.com/office/powerpoint/2010/main" val="2566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a:t>
            </a:fld>
            <a:endParaRPr lang="zh-CN" altLang="en-US"/>
          </a:p>
        </p:txBody>
      </p:sp>
    </p:spTree>
    <p:extLst>
      <p:ext uri="{BB962C8B-B14F-4D97-AF65-F5344CB8AC3E}">
        <p14:creationId xmlns:p14="http://schemas.microsoft.com/office/powerpoint/2010/main" val="5924750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网上培训就是互联网进行培训</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60</a:t>
            </a:fld>
            <a:endParaRPr lang="zh-CN" altLang="en-US"/>
          </a:p>
        </p:txBody>
      </p:sp>
    </p:spTree>
    <p:extLst>
      <p:ext uri="{BB962C8B-B14F-4D97-AF65-F5344CB8AC3E}">
        <p14:creationId xmlns:p14="http://schemas.microsoft.com/office/powerpoint/2010/main" val="4037866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）虽然我们培训的时候用网络可以节省培训费用，但是搭建网络培训系统确实很贵的，中小型企业都承担不了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）人际沟通与礼仪</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61</a:t>
            </a:fld>
            <a:endParaRPr lang="zh-CN" altLang="en-US"/>
          </a:p>
        </p:txBody>
      </p:sp>
    </p:spTree>
    <p:extLst>
      <p:ext uri="{BB962C8B-B14F-4D97-AF65-F5344CB8AC3E}">
        <p14:creationId xmlns:p14="http://schemas.microsoft.com/office/powerpoint/2010/main" val="2289503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62</a:t>
            </a:fld>
            <a:endParaRPr lang="zh-CN" altLang="en-US"/>
          </a:p>
        </p:txBody>
      </p:sp>
    </p:spTree>
    <p:extLst>
      <p:ext uri="{BB962C8B-B14F-4D97-AF65-F5344CB8AC3E}">
        <p14:creationId xmlns:p14="http://schemas.microsoft.com/office/powerpoint/2010/main" val="32891004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63</a:t>
            </a:fld>
            <a:endParaRPr lang="zh-CN" altLang="en-US"/>
          </a:p>
        </p:txBody>
      </p:sp>
    </p:spTree>
    <p:extLst>
      <p:ext uri="{BB962C8B-B14F-4D97-AF65-F5344CB8AC3E}">
        <p14:creationId xmlns:p14="http://schemas.microsoft.com/office/powerpoint/2010/main" val="24162183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微软雅黑" panose="020B0503020204020204" pitchFamily="34" charset="-122"/>
                <a:ea typeface="微软雅黑" panose="020B0503020204020204" pitchFamily="34" charset="-122"/>
              </a:rPr>
              <a:t>信息双向性交流，知识传授与能力提升相融合是哪种方法？案例分析法</a:t>
            </a:r>
            <a:endParaRPr lang="en-US" altLang="zh-CN" sz="1200" b="1" dirty="0" smtClean="0">
              <a:latin typeface="微软雅黑" panose="020B0503020204020204" pitchFamily="34" charset="-122"/>
              <a:ea typeface="微软雅黑" panose="020B0503020204020204" pitchFamily="34" charset="-122"/>
            </a:endParaRPr>
          </a:p>
          <a:p>
            <a:r>
              <a:rPr lang="zh-CN" altLang="en-US" sz="1200" b="1" dirty="0" smtClean="0">
                <a:latin typeface="微软雅黑" panose="020B0503020204020204" pitchFamily="34" charset="-122"/>
                <a:ea typeface="微软雅黑" panose="020B0503020204020204" pitchFamily="34" charset="-122"/>
              </a:rPr>
              <a:t>头脑风暴法：可以最大限度激发人的创新思维</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64</a:t>
            </a:fld>
            <a:endParaRPr lang="zh-CN" altLang="en-US"/>
          </a:p>
        </p:txBody>
      </p:sp>
    </p:spTree>
    <p:extLst>
      <p:ext uri="{BB962C8B-B14F-4D97-AF65-F5344CB8AC3E}">
        <p14:creationId xmlns:p14="http://schemas.microsoft.com/office/powerpoint/2010/main" val="28783023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培训结束以后，被培训者要对培训做出评价</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比如这节课马上就要上完了，如果让大家回答一下这几个问题？</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65</a:t>
            </a:fld>
            <a:endParaRPr lang="zh-CN" altLang="en-US"/>
          </a:p>
        </p:txBody>
      </p:sp>
    </p:spTree>
    <p:extLst>
      <p:ext uri="{BB962C8B-B14F-4D97-AF65-F5344CB8AC3E}">
        <p14:creationId xmlns:p14="http://schemas.microsoft.com/office/powerpoint/2010/main" val="18098877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66</a:t>
            </a:fld>
            <a:endParaRPr lang="zh-CN" altLang="en-US"/>
          </a:p>
        </p:txBody>
      </p:sp>
    </p:spTree>
    <p:extLst>
      <p:ext uri="{BB962C8B-B14F-4D97-AF65-F5344CB8AC3E}">
        <p14:creationId xmlns:p14="http://schemas.microsoft.com/office/powerpoint/2010/main" val="7828830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67</a:t>
            </a:fld>
            <a:endParaRPr lang="zh-CN" altLang="en-US"/>
          </a:p>
        </p:txBody>
      </p:sp>
    </p:spTree>
    <p:extLst>
      <p:ext uri="{BB962C8B-B14F-4D97-AF65-F5344CB8AC3E}">
        <p14:creationId xmlns:p14="http://schemas.microsoft.com/office/powerpoint/2010/main" val="11536865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68</a:t>
            </a:fld>
            <a:endParaRPr lang="zh-CN" altLang="en-US"/>
          </a:p>
        </p:txBody>
      </p:sp>
    </p:spTree>
    <p:extLst>
      <p:ext uri="{BB962C8B-B14F-4D97-AF65-F5344CB8AC3E}">
        <p14:creationId xmlns:p14="http://schemas.microsoft.com/office/powerpoint/2010/main" val="14451811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69</a:t>
            </a:fld>
            <a:endParaRPr lang="zh-CN" altLang="en-US"/>
          </a:p>
        </p:txBody>
      </p:sp>
    </p:spTree>
    <p:extLst>
      <p:ext uri="{BB962C8B-B14F-4D97-AF65-F5344CB8AC3E}">
        <p14:creationId xmlns:p14="http://schemas.microsoft.com/office/powerpoint/2010/main" val="103153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多选题，员工培训的目的在于提升员工的四个方面：</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知识：管理学的知识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技能：操作某台机器的技能、</a:t>
            </a:r>
            <a:r>
              <a:rPr lang="en-US" altLang="zh-CN" b="1" dirty="0" smtClean="0"/>
              <a:t>PPT</a:t>
            </a:r>
            <a:r>
              <a:rPr lang="zh-CN" altLang="en-US" b="1" dirty="0" smtClean="0"/>
              <a:t>的制作</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能力：管理能力、沟通能力</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态度：面对问题的态度、对待工作的态度</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所以员工培训有狭义和广义之分</a:t>
            </a:r>
            <a:r>
              <a:rPr lang="en-US" altLang="zh-CN" b="0" dirty="0" smtClean="0"/>
              <a:t>——</a:t>
            </a:r>
            <a:r>
              <a:rPr lang="zh-CN" altLang="en-US" b="0" dirty="0" smtClean="0"/>
              <a:t>狭义的就是让你能胜任目前的岗位，掌握相关的技能；而广义的不单是要培训员工满足当前的职位需要，而且要发掘他的潜能（“知其能”），让他更好地发挥才能</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a:t>
            </a:fld>
            <a:endParaRPr lang="zh-CN" altLang="en-US"/>
          </a:p>
        </p:txBody>
      </p:sp>
    </p:spTree>
    <p:extLst>
      <p:ext uri="{BB962C8B-B14F-4D97-AF65-F5344CB8AC3E}">
        <p14:creationId xmlns:p14="http://schemas.microsoft.com/office/powerpoint/2010/main" val="38142704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70</a:t>
            </a:fld>
            <a:endParaRPr lang="zh-CN" altLang="en-US"/>
          </a:p>
        </p:txBody>
      </p:sp>
    </p:spTree>
    <p:extLst>
      <p:ext uri="{BB962C8B-B14F-4D97-AF65-F5344CB8AC3E}">
        <p14:creationId xmlns:p14="http://schemas.microsoft.com/office/powerpoint/2010/main" val="20902135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71</a:t>
            </a:fld>
            <a:endParaRPr lang="zh-CN" altLang="en-US"/>
          </a:p>
        </p:txBody>
      </p:sp>
    </p:spTree>
    <p:extLst>
      <p:ext uri="{BB962C8B-B14F-4D97-AF65-F5344CB8AC3E}">
        <p14:creationId xmlns:p14="http://schemas.microsoft.com/office/powerpoint/2010/main" val="3036711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72</a:t>
            </a:fld>
            <a:endParaRPr lang="zh-CN" altLang="en-US"/>
          </a:p>
        </p:txBody>
      </p:sp>
    </p:spTree>
    <p:extLst>
      <p:ext uri="{BB962C8B-B14F-4D97-AF65-F5344CB8AC3E}">
        <p14:creationId xmlns:p14="http://schemas.microsoft.com/office/powerpoint/2010/main" val="1992771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8</a:t>
            </a:fld>
            <a:endParaRPr lang="zh-CN" altLang="en-US"/>
          </a:p>
        </p:txBody>
      </p:sp>
    </p:spTree>
    <p:extLst>
      <p:ext uri="{BB962C8B-B14F-4D97-AF65-F5344CB8AC3E}">
        <p14:creationId xmlns:p14="http://schemas.microsoft.com/office/powerpoint/2010/main" val="287172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员工培训与开发的原因主要有两个方面：一个是内部劳动力市场的必然（内部劳动力市场的重要特点就是长期雇用和内部晋升，你想要长期待在公司或者是升职加薪，不经过学习提升那是不行的），一个是为了增加企业的竞争优势，</a:t>
            </a:r>
            <a:r>
              <a:rPr lang="zh-CN" altLang="en-US" b="1" dirty="0" smtClean="0"/>
              <a:t>第一个做一个了解就可以了，第二个原因才是考试的重点，会出多选</a:t>
            </a:r>
            <a:r>
              <a:rPr lang="en-US" altLang="zh-CN" b="1" dirty="0" smtClean="0"/>
              <a:t>/</a:t>
            </a:r>
            <a:r>
              <a:rPr lang="zh-CN" altLang="en-US" b="1" dirty="0" smtClean="0"/>
              <a:t>简答（简述员工培训是企业增强自身竞争优势的需要、为什么说员工培训是企业增强自身竞争优势的需要、员工培训增强了企业自身竞争优势，其具体表现在？）</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①</a:t>
            </a:r>
            <a:r>
              <a:rPr lang="zh-CN" altLang="zh-CN" sz="1200" kern="1200" dirty="0" smtClean="0">
                <a:solidFill>
                  <a:schemeClr val="tx1"/>
                </a:solidFill>
                <a:effectLst/>
                <a:latin typeface="+mn-lt"/>
                <a:ea typeface="+mn-ea"/>
                <a:cs typeface="+mn-cs"/>
              </a:rPr>
              <a:t>企业通过培训，可以提高员工的整体素质。新员工在培训过程中迅速适应企业新环境，尽快掌握岗位所需的操作技能</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老员工可以利用培训补充新知识，掌握新技能，以适应工作变化的需要</a:t>
            </a:r>
            <a:endParaRPr lang="en-US" altLang="zh-CN" sz="120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②随着社会的发展，人们逐渐意识到“不断给自己充电”的重要性！</a:t>
            </a:r>
            <a:r>
              <a:rPr lang="zh-CN" altLang="zh-CN" sz="1200" kern="1200" dirty="0" smtClean="0">
                <a:solidFill>
                  <a:schemeClr val="tx1"/>
                </a:solidFill>
                <a:effectLst/>
                <a:latin typeface="+mn-lt"/>
                <a:ea typeface="+mn-ea"/>
                <a:cs typeface="+mn-cs"/>
              </a:rPr>
              <a:t>培训是企业员工增长自身知识、技能和就业能力的一个重要途径</a:t>
            </a:r>
            <a:endParaRPr lang="en-US" altLang="zh-CN" sz="1200" kern="1200" dirty="0" smtClean="0">
              <a:solidFill>
                <a:schemeClr val="tx1"/>
              </a:solidFill>
              <a:effectLst/>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③能给企业树立一种“重视人才、培养人才”的良好形象</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9</a:t>
            </a:fld>
            <a:endParaRPr lang="zh-CN" altLang="en-US"/>
          </a:p>
        </p:txBody>
      </p:sp>
    </p:spTree>
    <p:extLst>
      <p:ext uri="{BB962C8B-B14F-4D97-AF65-F5344CB8AC3E}">
        <p14:creationId xmlns:p14="http://schemas.microsoft.com/office/powerpoint/2010/main" val="3956696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7"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userDrawn="1"/>
        </p:nvSpPr>
        <p:spPr>
          <a:xfrm>
            <a:off x="1044196" y="2571752"/>
            <a:ext cx="1031081" cy="4095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pic>
        <p:nvPicPr>
          <p:cNvPr id="11" name="图片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2520" y="2665810"/>
            <a:ext cx="904875" cy="22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userDrawn="1"/>
        </p:nvSpPr>
        <p:spPr>
          <a:xfrm>
            <a:off x="1044178" y="3119440"/>
            <a:ext cx="41672" cy="7655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sp>
        <p:nvSpPr>
          <p:cNvPr id="13" name="副标题 2"/>
          <p:cNvSpPr txBox="1"/>
          <p:nvPr userDrawn="1"/>
        </p:nvSpPr>
        <p:spPr>
          <a:xfrm>
            <a:off x="1098965" y="4597003"/>
            <a:ext cx="3668315" cy="365522"/>
          </a:xfrm>
          <a:prstGeom prst="rect">
            <a:avLst/>
          </a:prstGeom>
        </p:spPr>
        <p:txBody>
          <a:bodyPr lIns="68555" tIns="34289" rIns="68555" bIns="34289">
            <a:normAutofit/>
          </a:bodyPr>
          <a:lstStyle>
            <a:lvl1pPr>
              <a:defRPr sz="2800">
                <a:solidFill>
                  <a:schemeClr val="tx1"/>
                </a:solidFill>
                <a:latin typeface="Calibri" panose="020F0502020204030204" pitchFamily="34" charset="0"/>
                <a:ea typeface="宋体" panose="02010600030101010101" pitchFamily="2" charset="-122"/>
              </a:defRPr>
            </a:lvl1pPr>
            <a:lvl2pPr marL="457200">
              <a:defRPr sz="2400">
                <a:solidFill>
                  <a:schemeClr val="tx1"/>
                </a:solidFill>
                <a:latin typeface="Calibri" panose="020F0502020204030204" pitchFamily="34" charset="0"/>
                <a:ea typeface="宋体" panose="02010600030101010101" pitchFamily="2" charset="-122"/>
              </a:defRPr>
            </a:lvl2pPr>
            <a:lvl3pPr marL="914400">
              <a:defRPr sz="2000">
                <a:solidFill>
                  <a:schemeClr val="tx1"/>
                </a:solidFill>
                <a:latin typeface="Calibri" panose="020F0502020204030204" pitchFamily="34" charset="0"/>
                <a:ea typeface="宋体" panose="02010600030101010101" pitchFamily="2" charset="-122"/>
              </a:defRPr>
            </a:lvl3pPr>
            <a:lvl4pPr marL="1371600">
              <a:defRPr>
                <a:solidFill>
                  <a:schemeClr val="tx1"/>
                </a:solidFill>
                <a:latin typeface="Calibri" panose="020F0502020204030204" pitchFamily="34" charset="0"/>
                <a:ea typeface="宋体" panose="02010600030101010101" pitchFamily="2" charset="-122"/>
              </a:defRPr>
            </a:lvl4pPr>
            <a:lvl5pPr marL="1828800">
              <a:defRPr>
                <a:solidFill>
                  <a:schemeClr val="tx1"/>
                </a:solidFill>
                <a:latin typeface="Calibri" panose="020F0502020204030204" pitchFamily="34" charset="0"/>
                <a:ea typeface="宋体" panose="02010600030101010101" pitchFamily="2" charset="-122"/>
              </a:defRPr>
            </a:lvl5pPr>
            <a:lvl6pPr marL="22860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32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2004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76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fontAlgn="base">
              <a:lnSpc>
                <a:spcPct val="90000"/>
              </a:lnSpc>
              <a:spcBef>
                <a:spcPts val="750"/>
              </a:spcBef>
              <a:spcAft>
                <a:spcPct val="0"/>
              </a:spcAft>
            </a:pPr>
            <a:r>
              <a:rPr kumimoji="1" lang="zh-CN" altLang="en-US" sz="1200" dirty="0">
                <a:solidFill>
                  <a:srgbClr val="A6A6A6"/>
                </a:solidFill>
                <a:latin typeface="微软雅黑" panose="020B0503020204020204" pitchFamily="34" charset="-122"/>
                <a:ea typeface="微软雅黑" panose="020B0503020204020204" pitchFamily="34" charset="-122"/>
              </a:rPr>
              <a:t>学习是一种信仰！ </a:t>
            </a:r>
            <a:r>
              <a:rPr kumimoji="1" lang="en-US" altLang="zh-CN" sz="1200" dirty="0">
                <a:solidFill>
                  <a:srgbClr val="A6A6A6"/>
                </a:solidFill>
                <a:latin typeface="微软雅黑" panose="020B0503020204020204" pitchFamily="34" charset="-122"/>
                <a:ea typeface="微软雅黑" panose="020B0503020204020204" pitchFamily="34" charset="-122"/>
              </a:rPr>
              <a:t>IN</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LEARING</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WE</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TRUST</a:t>
            </a:r>
            <a:endParaRPr kumimoji="1" lang="zh-CN" altLang="en-US" sz="1200" dirty="0">
              <a:solidFill>
                <a:srgbClr val="A6A6A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94" y="0"/>
            <a:ext cx="2427842" cy="77155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9" name="文本框 8"/>
          <p:cNvSpPr txBox="1">
            <a:spLocks noChangeArrowheads="1"/>
          </p:cNvSpPr>
          <p:nvPr userDrawn="1"/>
        </p:nvSpPr>
        <p:spPr bwMode="auto">
          <a:xfrm>
            <a:off x="572695" y="401413"/>
            <a:ext cx="2553886"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随堂考试题解析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2861047"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3471A6-0D18-4742-ABB3-1404FBCC69C8}" type="datetimeFigureOut">
              <a:rPr kumimoji="1" lang="zh-CN" altLang="en-US" smtClean="0"/>
              <a:t>2020/11/21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BD37D3A-B9D1-3C47-A374-CBA9926F78A0}" type="slidenum">
              <a:rPr kumimoji="1" lang="zh-CN" altLang="en-US" smtClean="0"/>
              <a:t>‹#›</a:t>
            </a:fld>
            <a:endParaRPr kumimoji="1" lang="zh-CN" altLang="en-US"/>
          </a:p>
        </p:txBody>
      </p:sp>
    </p:spTree>
    <p:extLst>
      <p:ext uri="{BB962C8B-B14F-4D97-AF65-F5344CB8AC3E}">
        <p14:creationId xmlns:p14="http://schemas.microsoft.com/office/powerpoint/2010/main" val="11199090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To be Continued</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Thanks</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6"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userDrawn="1"/>
        </p:nvSpPr>
        <p:spPr>
          <a:xfrm>
            <a:off x="494111" y="350046"/>
            <a:ext cx="47625" cy="5214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anchor="ctr"/>
          <a:lstStyle/>
          <a:p>
            <a:pPr algn="ctr" defTabSz="685800">
              <a:defRPr/>
            </a:pPr>
            <a:endParaRPr kumimoji="1" lang="zh-CN" altLang="en-US">
              <a:solidFill>
                <a:prstClr val="white"/>
              </a:solidFill>
            </a:endParaRPr>
          </a:p>
        </p:txBody>
      </p:sp>
      <p:sp>
        <p:nvSpPr>
          <p:cNvPr id="8" name="标题 1"/>
          <p:cNvSpPr txBox="1"/>
          <p:nvPr userDrawn="1"/>
        </p:nvSpPr>
        <p:spPr bwMode="auto">
          <a:xfrm>
            <a:off x="592931" y="244079"/>
            <a:ext cx="3419475" cy="74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1" tIns="34289" rIns="68561" bIns="34289" anchor="ct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lnSpc>
                <a:spcPct val="90000"/>
              </a:lnSpc>
              <a:spcBef>
                <a:spcPct val="0"/>
              </a:spcBef>
              <a:spcAft>
                <a:spcPct val="0"/>
              </a:spcAft>
            </a:pPr>
            <a:r>
              <a:rPr kumimoji="1" lang="zh-CN" altLang="en-US" b="1" dirty="0">
                <a:solidFill>
                  <a:srgbClr val="CC3300"/>
                </a:solidFill>
                <a:latin typeface="微软雅黑" panose="020B0503020204020204" pitchFamily="34" charset="-122"/>
                <a:ea typeface="微软雅黑" panose="020B0503020204020204" pitchFamily="34" charset="-122"/>
              </a:rPr>
              <a:t>课后作业</a:t>
            </a:r>
          </a:p>
        </p:txBody>
      </p:sp>
      <p:sp>
        <p:nvSpPr>
          <p:cNvPr id="9" name="矩形 8"/>
          <p:cNvSpPr/>
          <p:nvPr userDrawn="1"/>
        </p:nvSpPr>
        <p:spPr>
          <a:xfrm>
            <a:off x="2625794" y="693450"/>
            <a:ext cx="3892412"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记得课后要做作业！</a:t>
            </a:r>
          </a:p>
        </p:txBody>
      </p:sp>
      <p:pic>
        <p:nvPicPr>
          <p:cNvPr id="10" name="Picture 2" descr="C:\Users\ADMINI~1\AppData\Local\Temp\cd0330a1-f91d-4811-a523-003cbca9e8b3.tmp"/>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600" y="1419622"/>
            <a:ext cx="7344816" cy="3146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作业解析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课堂练习</a:t>
            </a: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08" tIns="45704" rIns="91408" bIns="4570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08" tIns="45704" rIns="91408" bIns="4570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08" tIns="45704" rIns="91408" bIns="45704" rtlCol="0" anchor="ctr"/>
          <a:lstStyle>
            <a:lvl1pPr algn="l">
              <a:defRPr sz="1200">
                <a:solidFill>
                  <a:schemeClr val="tx1">
                    <a:tint val="75000"/>
                  </a:schemeClr>
                </a:solidFill>
              </a:defRPr>
            </a:lvl1pPr>
          </a:lstStyle>
          <a:p>
            <a:fld id="{3BB532D0-93E7-41C0-882D-7C3827F8941E}" type="datetimeFigureOut">
              <a:rPr lang="zh-CN" altLang="en-US" smtClean="0"/>
              <a:t>2020/11/21</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08" tIns="45704" rIns="91408" bIns="4570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08" tIns="45704" rIns="91408" bIns="45704" rtlCol="0" anchor="ctr"/>
          <a:lstStyle>
            <a:lvl1pPr algn="r">
              <a:defRPr sz="1200">
                <a:solidFill>
                  <a:schemeClr val="tx1">
                    <a:tint val="75000"/>
                  </a:schemeClr>
                </a:solidFill>
              </a:defRPr>
            </a:lvl1pPr>
          </a:lstStyle>
          <a:p>
            <a:fld id="{A6F72CE6-285C-4B16-A432-233E3675DF0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365"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3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ctrTitle" idx="4294967295"/>
          </p:nvPr>
        </p:nvSpPr>
        <p:spPr>
          <a:xfrm>
            <a:off x="1054645" y="2892028"/>
            <a:ext cx="5317555" cy="742950"/>
          </a:xfrm>
        </p:spPr>
        <p:txBody>
          <a:bodyPr>
            <a:normAutofit fontScale="90000"/>
          </a:bodyPr>
          <a:lstStyle/>
          <a:p>
            <a:pPr algn="l"/>
            <a:r>
              <a:rPr kumimoji="1" lang="zh-CN" altLang="en-US" sz="3600" b="1" dirty="0" smtClean="0">
                <a:latin typeface="微软雅黑" panose="020B0503020204020204" pitchFamily="34" charset="-122"/>
                <a:ea typeface="微软雅黑" panose="020B0503020204020204" pitchFamily="34" charset="-122"/>
              </a:rPr>
              <a:t>现代企业人力资源管理概论</a:t>
            </a:r>
            <a:endParaRPr kumimoji="1" lang="zh-CN" altLang="en-US" sz="3600" b="1" dirty="0">
              <a:latin typeface="微软雅黑" panose="020B0503020204020204" pitchFamily="34" charset="-122"/>
              <a:ea typeface="微软雅黑" panose="020B0503020204020204" pitchFamily="34" charset="-122"/>
            </a:endParaRPr>
          </a:p>
        </p:txBody>
      </p:sp>
      <p:sp>
        <p:nvSpPr>
          <p:cNvPr id="2" name="矩形 1"/>
          <p:cNvSpPr/>
          <p:nvPr/>
        </p:nvSpPr>
        <p:spPr>
          <a:xfrm>
            <a:off x="3713422" y="3795886"/>
            <a:ext cx="1107996" cy="461665"/>
          </a:xfrm>
          <a:prstGeom prst="rect">
            <a:avLst/>
          </a:prstGeom>
        </p:spPr>
        <p:txBody>
          <a:bodyPr wrap="none">
            <a:spAutoFit/>
          </a:bodyPr>
          <a:lstStyle/>
          <a:p>
            <a:r>
              <a:rPr kumimoji="1" lang="zh-CN" altLang="en-US" sz="2400" b="1" dirty="0" smtClean="0">
                <a:solidFill>
                  <a:srgbClr val="C00000"/>
                </a:solidFill>
                <a:latin typeface="微软雅黑" panose="020B0503020204020204" pitchFamily="34" charset="-122"/>
                <a:ea typeface="微软雅黑" panose="020B0503020204020204" pitchFamily="34" charset="-122"/>
                <a:cs typeface="+mj-cs"/>
              </a:rPr>
              <a:t>精讲六</a:t>
            </a:r>
            <a:endParaRPr kumimoji="1" lang="en-US" altLang="zh-CN" sz="2400" b="1"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员工培训是通过一定的科学方法提高员工的（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、视野</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、态度</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、技能</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、知识</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、能力</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214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员工培训是通过一定的科学方法提高员工的（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、视野</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、态度</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、技能</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、知识</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、能力</a:t>
            </a:r>
            <a:endPar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289030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按培训的目的划分，培训方式可划分为（）</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、过渡性教育培训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、知识更新培训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、提高业务能力培训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、专业人才培训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、人员晋升培训</a:t>
            </a:r>
          </a:p>
        </p:txBody>
      </p:sp>
    </p:spTree>
    <p:extLst>
      <p:ext uri="{BB962C8B-B14F-4D97-AF65-F5344CB8AC3E}">
        <p14:creationId xmlns:p14="http://schemas.microsoft.com/office/powerpoint/2010/main" val="37750219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按培训的目的划分，培训方式可划分为（）</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、过渡性教育培训</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、知识更新培训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、提高业务能力培训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、专业人才培训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、人员晋升培训</a:t>
            </a:r>
          </a:p>
        </p:txBody>
      </p:sp>
      <p:sp>
        <p:nvSpPr>
          <p:cNvPr id="12" name="文本框 11">
            <a:extLst/>
          </p:cNvPr>
          <p:cNvSpPr txBox="1"/>
          <p:nvPr/>
        </p:nvSpPr>
        <p:spPr>
          <a:xfrm>
            <a:off x="3829093" y="3291830"/>
            <a:ext cx="5109091"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更新人才能力，为转岗过渡</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165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600986"/>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简述员工培训是企业增强自身竞争优势需要的</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理由</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spcBef>
                <a:spcPct val="50000"/>
              </a:spcBef>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答</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spcBef>
                <a:spcPct val="50000"/>
              </a:spcBef>
            </a:pPr>
            <a:r>
              <a:rPr lang="zh-CN" altLang="en-US" sz="2400" b="1" dirty="0" smtClean="0">
                <a:latin typeface="微软雅黑" panose="020B0503020204020204" pitchFamily="34" charset="-122"/>
                <a:ea typeface="微软雅黑" panose="020B0503020204020204" pitchFamily="34" charset="-122"/>
              </a:rPr>
              <a:t>①</a:t>
            </a:r>
            <a:r>
              <a:rPr lang="zh-CN" altLang="en-US" sz="2400" b="1" dirty="0">
                <a:latin typeface="微软雅黑" panose="020B0503020204020204" pitchFamily="34" charset="-122"/>
                <a:ea typeface="微软雅黑" panose="020B0503020204020204" pitchFamily="34" charset="-122"/>
              </a:rPr>
              <a:t>员工培训是企业</a:t>
            </a:r>
            <a:r>
              <a:rPr lang="zh-CN" altLang="en-US" sz="2400" b="1" dirty="0">
                <a:solidFill>
                  <a:srgbClr val="FF0000"/>
                </a:solidFill>
                <a:latin typeface="微软雅黑" panose="020B0503020204020204" pitchFamily="34" charset="-122"/>
                <a:ea typeface="微软雅黑" panose="020B0503020204020204" pitchFamily="34" charset="-122"/>
              </a:rPr>
              <a:t>发展的支柱</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lnSpc>
                <a:spcPct val="150000"/>
              </a:lnSpc>
              <a:spcBef>
                <a:spcPct val="50000"/>
              </a:spcBef>
            </a:pPr>
            <a:r>
              <a:rPr lang="zh-CN" altLang="en-US" sz="2400" b="1" dirty="0">
                <a:latin typeface="微软雅黑" panose="020B0503020204020204" pitchFamily="34" charset="-122"/>
                <a:ea typeface="微软雅黑" panose="020B0503020204020204" pitchFamily="34" charset="-122"/>
              </a:rPr>
              <a:t>②培训逐渐成为</a:t>
            </a:r>
            <a:r>
              <a:rPr lang="zh-CN" altLang="en-US" sz="2400" b="1" dirty="0">
                <a:solidFill>
                  <a:srgbClr val="FF0000"/>
                </a:solidFill>
                <a:latin typeface="微软雅黑" panose="020B0503020204020204" pitchFamily="34" charset="-122"/>
                <a:ea typeface="微软雅黑" panose="020B0503020204020204" pitchFamily="34" charset="-122"/>
              </a:rPr>
              <a:t>员工</a:t>
            </a:r>
            <a:r>
              <a:rPr lang="zh-CN" altLang="en-US" sz="2400" b="1" dirty="0">
                <a:latin typeface="微软雅黑" panose="020B0503020204020204" pitchFamily="34" charset="-122"/>
                <a:ea typeface="微软雅黑" panose="020B0503020204020204" pitchFamily="34" charset="-122"/>
              </a:rPr>
              <a:t>对企业的</a:t>
            </a:r>
            <a:r>
              <a:rPr lang="zh-CN" altLang="en-US" sz="2400" b="1" dirty="0">
                <a:solidFill>
                  <a:srgbClr val="FF0000"/>
                </a:solidFill>
                <a:latin typeface="微软雅黑" panose="020B0503020204020204" pitchFamily="34" charset="-122"/>
                <a:ea typeface="微软雅黑" panose="020B0503020204020204" pitchFamily="34" charset="-122"/>
              </a:rPr>
              <a:t>要求</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lnSpc>
                <a:spcPct val="150000"/>
              </a:lnSpc>
              <a:spcBef>
                <a:spcPct val="50000"/>
              </a:spcBef>
            </a:pPr>
            <a:r>
              <a:rPr lang="zh-CN" altLang="en-US" sz="2400" b="1" dirty="0">
                <a:latin typeface="微软雅黑" panose="020B0503020204020204" pitchFamily="34" charset="-122"/>
                <a:ea typeface="微软雅黑" panose="020B0503020204020204" pitchFamily="34" charset="-122"/>
              </a:rPr>
              <a:t>③培训为企业</a:t>
            </a:r>
            <a:r>
              <a:rPr lang="zh-CN" altLang="en-US" sz="2400" b="1" dirty="0">
                <a:solidFill>
                  <a:srgbClr val="FF0000"/>
                </a:solidFill>
                <a:latin typeface="微软雅黑" panose="020B0503020204020204" pitchFamily="34" charset="-122"/>
                <a:ea typeface="微软雅黑" panose="020B0503020204020204" pitchFamily="34" charset="-122"/>
              </a:rPr>
              <a:t>树立良好</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FF0000"/>
                </a:solidFill>
                <a:latin typeface="微软雅黑" panose="020B0503020204020204" pitchFamily="34" charset="-122"/>
                <a:ea typeface="微软雅黑" panose="020B0503020204020204" pitchFamily="34" charset="-122"/>
              </a:rPr>
              <a:t>形象</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77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8.1</a:t>
            </a:r>
            <a:r>
              <a:rPr lang="zh-CN" altLang="en-US" b="1" dirty="0">
                <a:solidFill>
                  <a:srgbClr val="404040"/>
                </a:solidFill>
                <a:latin typeface="微软雅黑" panose="020B0503020204020204" pitchFamily="34" charset="-122"/>
                <a:ea typeface="微软雅黑" panose="020B0503020204020204" pitchFamily="34" charset="-122"/>
              </a:rPr>
              <a:t>员工培训与发展的概述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8.1.3</a:t>
            </a:r>
            <a:r>
              <a:rPr lang="zh-CN" altLang="en-US" kern="0" dirty="0">
                <a:solidFill>
                  <a:sysClr val="windowText" lastClr="000000"/>
                </a:solidFill>
              </a:rPr>
              <a:t>员工培训与开发的</a:t>
            </a:r>
            <a:r>
              <a:rPr lang="zh-CN" altLang="en-US" kern="0" dirty="0" smtClean="0">
                <a:solidFill>
                  <a:sysClr val="windowText" lastClr="000000"/>
                </a:solidFill>
              </a:rPr>
              <a:t>原则</a:t>
            </a:r>
            <a:endParaRPr lang="zh-CN" altLang="en-US" kern="0" dirty="0">
              <a:solidFill>
                <a:sysClr val="windowText" lastClr="000000"/>
              </a:solidFill>
            </a:endParaRPr>
          </a:p>
        </p:txBody>
      </p:sp>
      <p:pic>
        <p:nvPicPr>
          <p:cNvPr id="5" name="图片 4"/>
          <p:cNvPicPr>
            <a:picLocks noChangeAspect="1"/>
          </p:cNvPicPr>
          <p:nvPr/>
        </p:nvPicPr>
        <p:blipFill>
          <a:blip r:embed="rId3"/>
          <a:stretch>
            <a:fillRect/>
          </a:stretch>
        </p:blipFill>
        <p:spPr>
          <a:xfrm>
            <a:off x="6564258" y="42318"/>
            <a:ext cx="2544246" cy="1737346"/>
          </a:xfrm>
          <a:prstGeom prst="rect">
            <a:avLst/>
          </a:prstGeom>
        </p:spPr>
      </p:pic>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）战略</a:t>
            </a:r>
            <a:r>
              <a:rPr lang="zh-CN" altLang="en-US" sz="2000" b="1" dirty="0">
                <a:latin typeface="微软雅黑" panose="020B0503020204020204" pitchFamily="34" charset="-122"/>
                <a:ea typeface="微软雅黑" panose="020B0503020204020204" pitchFamily="34" charset="-122"/>
              </a:rPr>
              <a:t>原则</a:t>
            </a:r>
            <a:r>
              <a:rPr lang="zh-CN" altLang="en-US" sz="2000" dirty="0">
                <a:latin typeface="微软雅黑" panose="020B0503020204020204" pitchFamily="34" charset="-122"/>
                <a:ea typeface="微软雅黑" panose="020B0503020204020204" pitchFamily="34" charset="-122"/>
              </a:rPr>
              <a:t>：企业培训服务于企业</a:t>
            </a:r>
            <a:r>
              <a:rPr lang="zh-CN" altLang="en-US" sz="2000" b="1" dirty="0">
                <a:solidFill>
                  <a:srgbClr val="FF0000"/>
                </a:solidFill>
                <a:latin typeface="微软雅黑" panose="020B0503020204020204" pitchFamily="34" charset="-122"/>
                <a:ea typeface="微软雅黑" panose="020B0503020204020204" pitchFamily="34" charset="-122"/>
              </a:rPr>
              <a:t>整体发展战略</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）长期性原则</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）按需施教、学用一致原则</a:t>
            </a:r>
            <a:r>
              <a:rPr lang="zh-CN" altLang="en-US" sz="2000" dirty="0">
                <a:latin typeface="微软雅黑" panose="020B0503020204020204" pitchFamily="34" charset="-122"/>
                <a:ea typeface="微软雅黑" panose="020B0503020204020204" pitchFamily="34" charset="-122"/>
              </a:rPr>
              <a:t>：最终是为</a:t>
            </a:r>
            <a:r>
              <a:rPr lang="zh-CN" altLang="en-US" sz="2000" b="1" dirty="0">
                <a:latin typeface="微软雅黑" panose="020B0503020204020204" pitchFamily="34" charset="-122"/>
                <a:ea typeface="微软雅黑" panose="020B0503020204020204" pitchFamily="34" charset="-122"/>
              </a:rPr>
              <a:t>提高企业的</a:t>
            </a:r>
            <a:r>
              <a:rPr lang="zh-CN" altLang="en-US" sz="2000" b="1" dirty="0">
                <a:solidFill>
                  <a:srgbClr val="FF0000"/>
                </a:solidFill>
                <a:latin typeface="微软雅黑" panose="020B0503020204020204" pitchFamily="34" charset="-122"/>
                <a:ea typeface="微软雅黑" panose="020B0503020204020204" pitchFamily="34" charset="-122"/>
              </a:rPr>
              <a:t>经济效益</a:t>
            </a:r>
            <a:r>
              <a:rPr lang="zh-CN" altLang="en-US" sz="2000" b="1" dirty="0">
                <a:latin typeface="微软雅黑" panose="020B0503020204020204" pitchFamily="34" charset="-122"/>
                <a:ea typeface="微软雅黑" panose="020B0503020204020204" pitchFamily="34" charset="-122"/>
              </a:rPr>
              <a:t>服务</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）投入产出原则</a:t>
            </a:r>
            <a:r>
              <a:rPr lang="zh-CN" altLang="en-US" sz="2000" dirty="0">
                <a:latin typeface="微软雅黑" panose="020B0503020204020204" pitchFamily="34" charset="-122"/>
                <a:ea typeface="微软雅黑" panose="020B0503020204020204" pitchFamily="34" charset="-122"/>
              </a:rPr>
              <a:t>：企业员工培训是企业的一种</a:t>
            </a:r>
            <a:r>
              <a:rPr lang="zh-CN" altLang="en-US" sz="2000" b="1" dirty="0">
                <a:solidFill>
                  <a:srgbClr val="FF0000"/>
                </a:solidFill>
                <a:latin typeface="微软雅黑" panose="020B0503020204020204" pitchFamily="34" charset="-122"/>
                <a:ea typeface="微软雅黑" panose="020B0503020204020204" pitchFamily="34" charset="-122"/>
              </a:rPr>
              <a:t>投资行为</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）培训方式和方法多样性</a:t>
            </a:r>
            <a:r>
              <a:rPr lang="zh-CN" altLang="en-US" sz="2000" b="1" dirty="0" smtClean="0">
                <a:latin typeface="微软雅黑" panose="020B0503020204020204" pitchFamily="34" charset="-122"/>
                <a:ea typeface="微软雅黑" panose="020B0503020204020204" pitchFamily="34" charset="-122"/>
              </a:rPr>
              <a:t>原则</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）全员培训与重点培训相结合</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8.1.3.1</a:t>
            </a:r>
            <a:r>
              <a:rPr lang="zh-CN" altLang="en-US" sz="1400" dirty="0">
                <a:solidFill>
                  <a:schemeClr val="bg1">
                    <a:lumMod val="75000"/>
                  </a:schemeClr>
                </a:solidFill>
              </a:rPr>
              <a:t>战略原则</a:t>
            </a:r>
          </a:p>
        </p:txBody>
      </p:sp>
    </p:spTree>
    <p:extLst>
      <p:ext uri="{BB962C8B-B14F-4D97-AF65-F5344CB8AC3E}">
        <p14:creationId xmlns:p14="http://schemas.microsoft.com/office/powerpoint/2010/main" val="87434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8.1</a:t>
            </a:r>
            <a:r>
              <a:rPr lang="zh-CN" altLang="en-US" b="1" dirty="0">
                <a:solidFill>
                  <a:srgbClr val="404040"/>
                </a:solidFill>
                <a:latin typeface="微软雅黑" panose="020B0503020204020204" pitchFamily="34" charset="-122"/>
                <a:ea typeface="微软雅黑" panose="020B0503020204020204" pitchFamily="34" charset="-122"/>
              </a:rPr>
              <a:t>员工培训与发展的概述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8.1.4</a:t>
            </a:r>
            <a:r>
              <a:rPr lang="zh-CN" altLang="en-US" kern="0" dirty="0">
                <a:solidFill>
                  <a:sysClr val="windowText" lastClr="000000"/>
                </a:solidFill>
              </a:rPr>
              <a:t>企业属性与员工培训</a:t>
            </a:r>
          </a:p>
        </p:txBody>
      </p:sp>
      <p:pic>
        <p:nvPicPr>
          <p:cNvPr id="4" name="图片 3"/>
          <p:cNvPicPr>
            <a:picLocks noChangeAspect="1"/>
          </p:cNvPicPr>
          <p:nvPr/>
        </p:nvPicPr>
        <p:blipFill>
          <a:blip r:embed="rId3"/>
          <a:stretch>
            <a:fillRect/>
          </a:stretch>
        </p:blipFill>
        <p:spPr>
          <a:xfrm>
            <a:off x="6564258" y="42319"/>
            <a:ext cx="2544246" cy="1737346"/>
          </a:xfrm>
          <a:prstGeom prst="rect">
            <a:avLst/>
          </a:prstGeom>
        </p:spPr>
      </p:pic>
      <p:sp>
        <p:nvSpPr>
          <p:cNvPr id="3" name="矩形 2"/>
          <p:cNvSpPr/>
          <p:nvPr/>
        </p:nvSpPr>
        <p:spPr>
          <a:xfrm>
            <a:off x="488959" y="1477261"/>
            <a:ext cx="8475529" cy="3754874"/>
          </a:xfrm>
          <a:prstGeom prst="rect">
            <a:avLst/>
          </a:prstGeom>
        </p:spPr>
        <p:txBody>
          <a:bodyPr wrap="square">
            <a:spAutoFit/>
          </a:bodyPr>
          <a:lstStyle/>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）企业</a:t>
            </a:r>
            <a:r>
              <a:rPr lang="zh-CN" altLang="en-US" sz="2000" b="1" dirty="0">
                <a:latin typeface="微软雅黑" panose="020B0503020204020204" pitchFamily="34" charset="-122"/>
                <a:ea typeface="微软雅黑" panose="020B0503020204020204" pitchFamily="34" charset="-122"/>
              </a:rPr>
              <a:t>性质</a:t>
            </a:r>
            <a:r>
              <a:rPr lang="zh-CN" altLang="en-US" sz="2000" dirty="0">
                <a:latin typeface="微软雅黑" panose="020B0503020204020204" pitchFamily="34" charset="-122"/>
                <a:ea typeface="微软雅黑" panose="020B0503020204020204" pitchFamily="34" charset="-122"/>
              </a:rPr>
              <a:t>与员工</a:t>
            </a:r>
            <a:r>
              <a:rPr lang="zh-CN" altLang="en-US" sz="2000" dirty="0" smtClean="0">
                <a:latin typeface="微软雅黑" panose="020B0503020204020204" pitchFamily="34" charset="-122"/>
                <a:ea typeface="微软雅黑" panose="020B0503020204020204" pitchFamily="34" charset="-122"/>
              </a:rPr>
              <a:t>培训：</a:t>
            </a:r>
            <a:r>
              <a:rPr lang="zh-CN" altLang="en-US" sz="2000" b="1" dirty="0" smtClean="0">
                <a:latin typeface="微软雅黑" panose="020B0503020204020204" pitchFamily="34" charset="-122"/>
                <a:ea typeface="微软雅黑" panose="020B0503020204020204" pitchFamily="34" charset="-122"/>
              </a:rPr>
              <a:t>外资企业</a:t>
            </a:r>
            <a:r>
              <a:rPr lang="zh-CN" altLang="en-US" sz="2000" dirty="0">
                <a:latin typeface="微软雅黑" panose="020B0503020204020204" pitchFamily="34" charset="-122"/>
                <a:ea typeface="微软雅黑" panose="020B0503020204020204" pitchFamily="34" charset="-122"/>
              </a:rPr>
              <a:t>尤其要重视</a:t>
            </a:r>
            <a:r>
              <a:rPr lang="zh-CN" altLang="en-US" sz="2000" b="1" dirty="0">
                <a:solidFill>
                  <a:srgbClr val="FF0000"/>
                </a:solidFill>
                <a:latin typeface="微软雅黑" panose="020B0503020204020204" pitchFamily="34" charset="-122"/>
                <a:ea typeface="微软雅黑" panose="020B0503020204020204" pitchFamily="34" charset="-122"/>
              </a:rPr>
              <a:t>跨文化的培训</a:t>
            </a:r>
            <a:r>
              <a:rPr lang="zh-CN" altLang="en-US" sz="2000" dirty="0">
                <a:latin typeface="微软雅黑" panose="020B0503020204020204" pitchFamily="34" charset="-122"/>
                <a:ea typeface="微软雅黑" panose="020B0503020204020204" pitchFamily="34" charset="-122"/>
              </a:rPr>
              <a:t>以及在不同背景下员工的冲突</a:t>
            </a:r>
            <a:r>
              <a:rPr lang="zh-CN" altLang="en-US" sz="2000" dirty="0" smtClean="0">
                <a:latin typeface="微软雅黑" panose="020B0503020204020204" pitchFamily="34" charset="-122"/>
                <a:ea typeface="微软雅黑" panose="020B0503020204020204" pitchFamily="34" charset="-122"/>
              </a:rPr>
              <a:t>管理</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）企业</a:t>
            </a:r>
            <a:r>
              <a:rPr lang="zh-CN" altLang="en-US" sz="2000" b="1" dirty="0">
                <a:latin typeface="微软雅黑" panose="020B0503020204020204" pitchFamily="34" charset="-122"/>
                <a:ea typeface="微软雅黑" panose="020B0503020204020204" pitchFamily="34" charset="-122"/>
              </a:rPr>
              <a:t>规模</a:t>
            </a:r>
            <a:r>
              <a:rPr lang="zh-CN" altLang="en-US" sz="2000" dirty="0">
                <a:latin typeface="微软雅黑" panose="020B0503020204020204" pitchFamily="34" charset="-122"/>
                <a:ea typeface="微软雅黑" panose="020B0503020204020204" pitchFamily="34" charset="-122"/>
              </a:rPr>
              <a:t>与员工</a:t>
            </a:r>
            <a:r>
              <a:rPr lang="zh-CN" altLang="en-US" sz="2000" dirty="0" smtClean="0">
                <a:latin typeface="微软雅黑" panose="020B0503020204020204" pitchFamily="34" charset="-122"/>
                <a:ea typeface="微软雅黑" panose="020B0503020204020204" pitchFamily="34" charset="-122"/>
              </a:rPr>
              <a:t>培训：中小型（</a:t>
            </a:r>
            <a:r>
              <a:rPr lang="zh-CN" altLang="en-US" sz="2000" b="1" dirty="0" smtClean="0">
                <a:latin typeface="微软雅黑" panose="020B0503020204020204" pitchFamily="34" charset="-122"/>
                <a:ea typeface="微软雅黑" panose="020B0503020204020204" pitchFamily="34" charset="-122"/>
              </a:rPr>
              <a:t>管理人员和</a:t>
            </a:r>
            <a:r>
              <a:rPr lang="zh-CN" altLang="en-US" sz="2000" b="1" dirty="0" smtClean="0">
                <a:solidFill>
                  <a:srgbClr val="FF0000"/>
                </a:solidFill>
                <a:latin typeface="微软雅黑" panose="020B0503020204020204" pitchFamily="34" charset="-122"/>
                <a:ea typeface="微软雅黑" panose="020B0503020204020204" pitchFamily="34" charset="-122"/>
              </a:rPr>
              <a:t>业务骨干</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VS </a:t>
            </a:r>
            <a:r>
              <a:rPr lang="zh-CN" altLang="en-US" sz="2000" dirty="0" smtClean="0">
                <a:latin typeface="微软雅黑" panose="020B0503020204020204" pitchFamily="34" charset="-122"/>
                <a:ea typeface="微软雅黑" panose="020B0503020204020204" pitchFamily="34" charset="-122"/>
              </a:rPr>
              <a:t>大型</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完善培训系统）</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）企业</a:t>
            </a:r>
            <a:r>
              <a:rPr lang="zh-CN" altLang="en-US" sz="2000" b="1" dirty="0">
                <a:latin typeface="微软雅黑" panose="020B0503020204020204" pitchFamily="34" charset="-122"/>
                <a:ea typeface="微软雅黑" panose="020B0503020204020204" pitchFamily="34" charset="-122"/>
              </a:rPr>
              <a:t>发展阶段</a:t>
            </a:r>
            <a:r>
              <a:rPr lang="zh-CN" altLang="en-US" sz="2000" dirty="0">
                <a:latin typeface="微软雅黑" panose="020B0503020204020204" pitchFamily="34" charset="-122"/>
                <a:ea typeface="微软雅黑" panose="020B0503020204020204" pitchFamily="34" charset="-122"/>
              </a:rPr>
              <a:t>与员工培训：完成规模扩张后，培训重点放在</a:t>
            </a:r>
            <a:r>
              <a:rPr lang="zh-CN" altLang="en-US" sz="2000" b="1" dirty="0">
                <a:solidFill>
                  <a:srgbClr val="FF0000"/>
                </a:solidFill>
                <a:latin typeface="微软雅黑" panose="020B0503020204020204" pitchFamily="34" charset="-122"/>
                <a:ea typeface="微软雅黑" panose="020B0503020204020204" pitchFamily="34" charset="-122"/>
              </a:rPr>
              <a:t>建设企业文化</a:t>
            </a:r>
            <a:r>
              <a:rPr lang="zh-CN" altLang="en-US" sz="2000" dirty="0">
                <a:latin typeface="微软雅黑" panose="020B0503020204020204" pitchFamily="34" charset="-122"/>
                <a:ea typeface="微软雅黑" panose="020B0503020204020204" pitchFamily="34" charset="-122"/>
              </a:rPr>
              <a:t>上</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）员工职业生涯发展阶段与员工</a:t>
            </a:r>
            <a:r>
              <a:rPr lang="zh-CN" altLang="en-US" sz="2000" dirty="0" smtClean="0">
                <a:latin typeface="微软雅黑" panose="020B0503020204020204" pitchFamily="34" charset="-122"/>
                <a:ea typeface="微软雅黑" panose="020B0503020204020204" pitchFamily="34" charset="-122"/>
              </a:rPr>
              <a:t>培训：初期</a:t>
            </a:r>
            <a:r>
              <a:rPr lang="zh-CN" altLang="en-US" sz="2000" dirty="0">
                <a:latin typeface="微软雅黑" panose="020B0503020204020204" pitchFamily="34" charset="-122"/>
                <a:ea typeface="微软雅黑" panose="020B0503020204020204" pitchFamily="34" charset="-122"/>
              </a:rPr>
              <a:t>阶段、成长阶段、成熟阶段、晚期</a:t>
            </a:r>
            <a:r>
              <a:rPr lang="zh-CN" altLang="en-US" sz="2000" dirty="0" smtClean="0">
                <a:latin typeface="微软雅黑" panose="020B0503020204020204" pitchFamily="34" charset="-122"/>
                <a:ea typeface="微软雅黑" panose="020B0503020204020204" pitchFamily="34" charset="-122"/>
              </a:rPr>
              <a:t>阶段</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891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企业员工培训是企业的一种（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、成本支出</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、发展行为</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、激励行为</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、投资</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行为</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8.1.3.4</a:t>
            </a:r>
            <a:r>
              <a:rPr lang="zh-CN" altLang="en-US" sz="1400" dirty="0">
                <a:solidFill>
                  <a:schemeClr val="bg1">
                    <a:lumMod val="75000"/>
                  </a:schemeClr>
                </a:solidFill>
              </a:rPr>
              <a:t>投入产出原则</a:t>
            </a:r>
            <a:endParaRPr lang="zh-CN" altLang="en-US" sz="1400" dirty="0">
              <a:solidFill>
                <a:schemeClr val="bg1">
                  <a:lumMod val="75000"/>
                </a:schemeClr>
              </a:solidFill>
            </a:endParaRPr>
          </a:p>
        </p:txBody>
      </p:sp>
    </p:spTree>
    <p:extLst>
      <p:ext uri="{BB962C8B-B14F-4D97-AF65-F5344CB8AC3E}">
        <p14:creationId xmlns:p14="http://schemas.microsoft.com/office/powerpoint/2010/main" val="34714006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企业员工培训是企业的一种（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、成本支出</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、发展行为</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、激励行为</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、投资</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行为</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8.1.3.4</a:t>
            </a:r>
            <a:r>
              <a:rPr lang="zh-CN" altLang="en-US" sz="1400" dirty="0">
                <a:solidFill>
                  <a:schemeClr val="bg1">
                    <a:lumMod val="75000"/>
                  </a:schemeClr>
                </a:solidFill>
              </a:rPr>
              <a:t>投入产出原则</a:t>
            </a:r>
            <a:endParaRPr lang="zh-CN" altLang="en-US" sz="1400" dirty="0">
              <a:solidFill>
                <a:schemeClr val="bg1">
                  <a:lumMod val="75000"/>
                </a:schemeClr>
              </a:solidFill>
            </a:endParaRPr>
          </a:p>
        </p:txBody>
      </p:sp>
    </p:spTree>
    <p:extLst>
      <p:ext uri="{BB962C8B-B14F-4D97-AF65-F5344CB8AC3E}">
        <p14:creationId xmlns:p14="http://schemas.microsoft.com/office/powerpoint/2010/main" val="807618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1510】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员工培训的战略原则指的是企业培训要服从或服务于企业的整体（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、竞争战略</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、发展战略</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、低成本战略</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、产品差异战略</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58599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题型介绍</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4" name="表格 3">
            <a:extLst/>
          </p:cNvPr>
          <p:cNvGraphicFramePr>
            <a:graphicFrameLocks noGrp="1"/>
          </p:cNvGraphicFramePr>
          <p:nvPr>
            <p:extLst>
              <p:ext uri="{D42A27DB-BD31-4B8C-83A1-F6EECF244321}">
                <p14:modId xmlns:p14="http://schemas.microsoft.com/office/powerpoint/2010/main" val="918788954"/>
              </p:ext>
            </p:extLst>
          </p:nvPr>
        </p:nvGraphicFramePr>
        <p:xfrm>
          <a:off x="1985264" y="987574"/>
          <a:ext cx="5508624" cy="3581400"/>
        </p:xfrm>
        <a:graphic>
          <a:graphicData uri="http://schemas.openxmlformats.org/drawingml/2006/table">
            <a:tbl>
              <a:tblPr firstRow="1" bandRow="1">
                <a:tableStyleId>{5C22544A-7EE6-4342-B048-85BDC9FD1C3A}</a:tableStyleId>
              </a:tblPr>
              <a:tblGrid>
                <a:gridCol w="2622219">
                  <a:extLst>
                    <a:ext uri="{9D8B030D-6E8A-4147-A177-3AD203B41FA5}">
                      <a16:colId xmlns:a16="http://schemas.microsoft.com/office/drawing/2014/main" xmlns="" val="20000"/>
                    </a:ext>
                  </a:extLst>
                </a:gridCol>
                <a:gridCol w="904621">
                  <a:extLst>
                    <a:ext uri="{9D8B030D-6E8A-4147-A177-3AD203B41FA5}">
                      <a16:colId xmlns:a16="http://schemas.microsoft.com/office/drawing/2014/main" xmlns="" val="20001"/>
                    </a:ext>
                  </a:extLst>
                </a:gridCol>
                <a:gridCol w="990892">
                  <a:extLst>
                    <a:ext uri="{9D8B030D-6E8A-4147-A177-3AD203B41FA5}">
                      <a16:colId xmlns:a16="http://schemas.microsoft.com/office/drawing/2014/main" xmlns="" val="20002"/>
                    </a:ext>
                  </a:extLst>
                </a:gridCol>
                <a:gridCol w="990892">
                  <a:extLst>
                    <a:ext uri="{9D8B030D-6E8A-4147-A177-3AD203B41FA5}">
                      <a16:colId xmlns:a16="http://schemas.microsoft.com/office/drawing/2014/main" xmlns="" val="20003"/>
                    </a:ext>
                  </a:extLst>
                </a:gridCol>
              </a:tblGrid>
              <a:tr h="609600">
                <a:tc>
                  <a:txBody>
                    <a:bodyPr/>
                    <a:lstStyle/>
                    <a:p>
                      <a:pPr algn="l" fontAlgn="b"/>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8" marR="9528" marT="9525" marB="0" anchor="b"/>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分值</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题量</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总分</a:t>
                      </a:r>
                    </a:p>
                  </a:txBody>
                  <a:tcPr marL="9528" marR="9528" marT="9525" marB="0" anchor="ctr"/>
                </a:tc>
                <a:extLst>
                  <a:ext uri="{0D108BD9-81ED-4DB2-BD59-A6C34878D82A}">
                    <a16:rowId xmlns:a16="http://schemas.microsoft.com/office/drawing/2014/main" xmlns="" val="10000"/>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一</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、单选选择题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1"/>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二</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、多选选择题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2"/>
                  </a:ext>
                </a:extLst>
              </a:tr>
              <a:tr h="5334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三、简答题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3"/>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四、论述题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4"/>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五、案例分析题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41228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1510】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员工培训的战略原则指的是企业培训要服从或服务于企业的整体（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、竞争战略</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、发展战略</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、低成本战略</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、产品差异战略</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820631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外资企业员工由于成长环境和所受的文化熏陶不同，所以进行员工培训时要重视的是（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、技能的培训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、工作态度的培训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、合作精神的培训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、跨文化的培训</a:t>
            </a:r>
          </a:p>
        </p:txBody>
      </p:sp>
    </p:spTree>
    <p:extLst>
      <p:ext uri="{BB962C8B-B14F-4D97-AF65-F5344CB8AC3E}">
        <p14:creationId xmlns:p14="http://schemas.microsoft.com/office/powerpoint/2010/main" val="25072545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外资企业员工由于成长环境和所受的文化熏陶不同，所以进行员工培训时要重视的是（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、技能的培训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、工作态度的培训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、合作精神的培训</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、跨文化的培训</a:t>
            </a:r>
          </a:p>
        </p:txBody>
      </p:sp>
    </p:spTree>
    <p:extLst>
      <p:ext uri="{BB962C8B-B14F-4D97-AF65-F5344CB8AC3E}">
        <p14:creationId xmlns:p14="http://schemas.microsoft.com/office/powerpoint/2010/main" val="2096428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1701】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为了满足中小企业发展的需要，中小企业应该在普遍提高企业员工素质的基础上，重点做好管理人员培训和（）</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、技术人员培训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、营销人员培训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、业务骨干培训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、研发人员培训</a:t>
            </a:r>
          </a:p>
        </p:txBody>
      </p:sp>
    </p:spTree>
    <p:extLst>
      <p:ext uri="{BB962C8B-B14F-4D97-AF65-F5344CB8AC3E}">
        <p14:creationId xmlns:p14="http://schemas.microsoft.com/office/powerpoint/2010/main" val="2425256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1701】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为了满足中小企业发展的需要，中小企业应该在普遍提高企业员工素质的基础上，重点做好管理人员培训和（）</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、技术人员培训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、营销人员培训</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、业务骨干培训</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、研发人员培训</a:t>
            </a:r>
          </a:p>
        </p:txBody>
      </p:sp>
    </p:spTree>
    <p:extLst>
      <p:ext uri="{BB962C8B-B14F-4D97-AF65-F5344CB8AC3E}">
        <p14:creationId xmlns:p14="http://schemas.microsoft.com/office/powerpoint/2010/main" val="35419518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当企业完成规模扩张，成为行业内主要竞争者之后，此时的培训重点应放在建设企业的（）</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、企业文化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规章制度</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市场份额</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合作团队</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627232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当企业完成规模扩张，成为行业内主要竞争者之后，此时的培训重点应放在建设企业的（）</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、企业文化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规章制度</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市场份额</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合作团队</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498692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387363901"/>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89649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674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第八</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培训与发展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0" y="1059582"/>
            <a:ext cx="9144000" cy="3198228"/>
          </a:xfrm>
          <a:prstGeom prst="rect">
            <a:avLst/>
          </a:prstGeom>
        </p:spPr>
      </p:pic>
    </p:spTree>
    <p:extLst>
      <p:ext uri="{BB962C8B-B14F-4D97-AF65-F5344CB8AC3E}">
        <p14:creationId xmlns:p14="http://schemas.microsoft.com/office/powerpoint/2010/main" val="748143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课程教材</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62566" y="1059582"/>
            <a:ext cx="3507854" cy="3507854"/>
          </a:xfrm>
          <a:prstGeom prst="rect">
            <a:avLst/>
          </a:prstGeom>
        </p:spPr>
      </p:pic>
      <p:sp>
        <p:nvSpPr>
          <p:cNvPr id="5" name="文本框 4"/>
          <p:cNvSpPr txBox="1"/>
          <p:nvPr/>
        </p:nvSpPr>
        <p:spPr>
          <a:xfrm>
            <a:off x="3680842" y="1797846"/>
            <a:ext cx="5436096" cy="2031325"/>
          </a:xfrm>
          <a:prstGeom prst="rect">
            <a:avLst/>
          </a:prstGeom>
          <a:noFill/>
        </p:spPr>
        <p:txBody>
          <a:bodyPr wrap="square" rtlCol="0">
            <a:spAutoFit/>
          </a:bodyPr>
          <a:lstStyle/>
          <a:p>
            <a:pPr>
              <a:lnSpc>
                <a:spcPct val="150000"/>
              </a:lnSpc>
            </a:pPr>
            <a:r>
              <a:rPr lang="zh-CN" altLang="en-US" sz="2800" b="1" dirty="0" smtClean="0">
                <a:latin typeface="微软雅黑" panose="020B0503020204020204" pitchFamily="34" charset="-122"/>
                <a:ea typeface="微软雅黑" panose="020B0503020204020204" pitchFamily="34" charset="-122"/>
              </a:rPr>
              <a:t>教材名称：</a:t>
            </a:r>
            <a:r>
              <a:rPr lang="en-US" altLang="zh-CN"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人力资源管理</a:t>
            </a:r>
            <a:r>
              <a:rPr lang="zh-CN" altLang="en-US" sz="2800" b="1" dirty="0" smtClean="0">
                <a:latin typeface="微软雅黑" panose="020B0503020204020204" pitchFamily="34" charset="-122"/>
                <a:ea typeface="微软雅黑" panose="020B0503020204020204" pitchFamily="34" charset="-122"/>
              </a:rPr>
              <a:t>概论</a:t>
            </a:r>
            <a:r>
              <a:rPr lang="en-US" altLang="zh-CN" sz="2800" b="1" dirty="0" smtClean="0">
                <a:latin typeface="微软雅黑" panose="020B0503020204020204" pitchFamily="34" charset="-122"/>
                <a:ea typeface="微软雅黑" panose="020B0503020204020204" pitchFamily="34" charset="-122"/>
              </a:rPr>
              <a:t>》</a:t>
            </a:r>
          </a:p>
          <a:p>
            <a:pPr>
              <a:lnSpc>
                <a:spcPct val="150000"/>
              </a:lnSpc>
            </a:pPr>
            <a:r>
              <a:rPr lang="zh-CN" altLang="en-US" sz="2800" b="1" dirty="0" smtClean="0">
                <a:latin typeface="微软雅黑" panose="020B0503020204020204" pitchFamily="34" charset="-122"/>
                <a:ea typeface="微软雅黑" panose="020B0503020204020204" pitchFamily="34" charset="-122"/>
              </a:rPr>
              <a:t>教材主编：谌新民</a:t>
            </a:r>
            <a:endParaRPr lang="en-US" altLang="zh-CN" sz="2800" b="1" dirty="0" smtClean="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课程</a:t>
            </a:r>
            <a:r>
              <a:rPr lang="zh-CN" altLang="en-US" sz="2800" b="1" dirty="0" smtClean="0">
                <a:latin typeface="微软雅黑" panose="020B0503020204020204" pitchFamily="34" charset="-122"/>
                <a:ea typeface="微软雅黑" panose="020B0503020204020204" pitchFamily="34" charset="-122"/>
              </a:rPr>
              <a:t>代码：</a:t>
            </a:r>
            <a:r>
              <a:rPr lang="en-US" altLang="zh-CN" sz="2800" b="1" dirty="0" smtClean="0">
                <a:latin typeface="微软雅黑" panose="020B0503020204020204" pitchFamily="34" charset="-122"/>
                <a:ea typeface="微软雅黑" panose="020B0503020204020204" pitchFamily="34" charset="-122"/>
              </a:rPr>
              <a:t>11466</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3210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8.2</a:t>
            </a:r>
            <a:r>
              <a:rPr lang="zh-CN" altLang="en-US" b="1" dirty="0">
                <a:solidFill>
                  <a:srgbClr val="404040"/>
                </a:solidFill>
                <a:latin typeface="微软雅黑" panose="020B0503020204020204" pitchFamily="34" charset="-122"/>
                <a:ea typeface="微软雅黑" panose="020B0503020204020204" pitchFamily="34" charset="-122"/>
              </a:rPr>
              <a:t>员工培训体系的构建</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8.2.1</a:t>
            </a:r>
            <a:r>
              <a:rPr lang="zh-CN" altLang="en-US" kern="0" dirty="0">
                <a:solidFill>
                  <a:sysClr val="windowText" lastClr="000000"/>
                </a:solidFill>
              </a:rPr>
              <a:t>员工培训体系构建的要求</a:t>
            </a:r>
            <a:endParaRPr lang="zh-CN" altLang="en-US" kern="0" dirty="0">
              <a:solidFill>
                <a:sysClr val="windowText" lastClr="000000"/>
              </a:solidFill>
            </a:endParaRPr>
          </a:p>
        </p:txBody>
      </p:sp>
      <p:sp>
        <p:nvSpPr>
          <p:cNvPr id="3" name="矩形 2"/>
          <p:cNvSpPr/>
          <p:nvPr/>
        </p:nvSpPr>
        <p:spPr>
          <a:xfrm>
            <a:off x="488959" y="1477261"/>
            <a:ext cx="8475529" cy="2400657"/>
          </a:xfrm>
          <a:prstGeom prst="rect">
            <a:avLst/>
          </a:prstGeom>
        </p:spPr>
        <p:txBody>
          <a:bodyPr wrap="square">
            <a:spAutoFit/>
          </a:bodyPr>
          <a:lstStyle/>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员工培训体系构建的</a:t>
            </a:r>
            <a:r>
              <a:rPr lang="zh-CN" altLang="en-US" sz="2000" b="1" dirty="0" smtClean="0">
                <a:latin typeface="微软雅黑" panose="020B0503020204020204" pitchFamily="34" charset="-122"/>
                <a:ea typeface="微软雅黑" panose="020B0503020204020204" pitchFamily="34" charset="-122"/>
              </a:rPr>
              <a:t>要求：</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紧</a:t>
            </a:r>
            <a:r>
              <a:rPr lang="zh-CN" altLang="en-US" sz="2000" b="1" dirty="0">
                <a:solidFill>
                  <a:srgbClr val="FF0000"/>
                </a:solidFill>
                <a:latin typeface="微软雅黑" panose="020B0503020204020204" pitchFamily="34" charset="-122"/>
                <a:ea typeface="微软雅黑" panose="020B0503020204020204" pitchFamily="34" charset="-122"/>
              </a:rPr>
              <a:t>扣企业</a:t>
            </a:r>
            <a:r>
              <a:rPr lang="zh-CN" altLang="en-US" sz="2000" b="1" dirty="0" smtClean="0">
                <a:solidFill>
                  <a:srgbClr val="FF0000"/>
                </a:solidFill>
                <a:latin typeface="微软雅黑" panose="020B0503020204020204" pitchFamily="34" charset="-122"/>
                <a:ea typeface="微软雅黑" panose="020B0503020204020204" pitchFamily="34" charset="-122"/>
              </a:rPr>
              <a:t>目标</a:t>
            </a:r>
            <a:r>
              <a:rPr lang="zh-CN" altLang="en-US" sz="2000" dirty="0">
                <a:latin typeface="微软雅黑" panose="020B0503020204020204" pitchFamily="34" charset="-122"/>
                <a:ea typeface="微软雅黑" panose="020B0503020204020204" pitchFamily="34" charset="-122"/>
              </a:rPr>
              <a:t>：企业培训的最终目的是为了实现企业</a:t>
            </a:r>
            <a:r>
              <a:rPr lang="zh-CN" altLang="en-US" sz="2000" dirty="0" smtClean="0">
                <a:latin typeface="微软雅黑" panose="020B0503020204020204" pitchFamily="34" charset="-122"/>
                <a:ea typeface="微软雅黑" panose="020B0503020204020204" pitchFamily="34" charset="-122"/>
              </a:rPr>
              <a:t>的</a:t>
            </a:r>
            <a:r>
              <a:rPr lang="zh-CN" altLang="en-US" sz="2000" b="1" dirty="0" smtClean="0">
                <a:solidFill>
                  <a:srgbClr val="FF0000"/>
                </a:solidFill>
                <a:latin typeface="微软雅黑" panose="020B0503020204020204" pitchFamily="34" charset="-122"/>
                <a:ea typeface="微软雅黑" panose="020B0503020204020204" pitchFamily="34" charset="-122"/>
              </a:rPr>
              <a:t>经营目标</a:t>
            </a:r>
            <a:endParaRPr lang="zh-CN" altLang="en-US" sz="2000" b="1" dirty="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结合企业文化</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强化</a:t>
            </a:r>
            <a:r>
              <a:rPr lang="zh-CN" altLang="en-US" sz="2000" b="1" dirty="0">
                <a:latin typeface="微软雅黑" panose="020B0503020204020204" pitchFamily="34" charset="-122"/>
                <a:ea typeface="微软雅黑" panose="020B0503020204020204" pitchFamily="34" charset="-122"/>
              </a:rPr>
              <a:t>其他人力资源管理活动的</a:t>
            </a:r>
            <a:r>
              <a:rPr lang="zh-CN" altLang="en-US" sz="2000" b="1" dirty="0" smtClean="0">
                <a:solidFill>
                  <a:srgbClr val="FF0000"/>
                </a:solidFill>
                <a:latin typeface="微软雅黑" panose="020B0503020204020204" pitchFamily="34" charset="-122"/>
                <a:ea typeface="微软雅黑" panose="020B0503020204020204" pitchFamily="34" charset="-122"/>
              </a:rPr>
              <a:t>支持</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087165" y="104744"/>
            <a:ext cx="1886459" cy="866455"/>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8.2.1.0</a:t>
            </a:r>
            <a:r>
              <a:rPr lang="zh-CN" altLang="en-US" sz="1400" dirty="0">
                <a:solidFill>
                  <a:schemeClr val="bg1">
                    <a:lumMod val="75000"/>
                  </a:schemeClr>
                </a:solidFill>
              </a:rPr>
              <a:t>员工培训体系构建的要求</a:t>
            </a:r>
            <a:endParaRPr lang="zh-CN" altLang="en-US" sz="1400" dirty="0">
              <a:solidFill>
                <a:schemeClr val="bg1">
                  <a:lumMod val="75000"/>
                </a:schemeClr>
              </a:solidFill>
            </a:endParaRPr>
          </a:p>
        </p:txBody>
      </p:sp>
      <p:sp>
        <p:nvSpPr>
          <p:cNvPr id="15" name="文本框 14">
            <a:extLst/>
          </p:cNvPr>
          <p:cNvSpPr txBox="1"/>
          <p:nvPr/>
        </p:nvSpPr>
        <p:spPr>
          <a:xfrm>
            <a:off x="1864401" y="4153147"/>
            <a:ext cx="572464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紧扣目标、结合文化、强化支持</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177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1207】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企业培训最终的目的是为了实现企业的（）</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、生产效率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竞争实力</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经营目标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市场</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份额</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8.2.1.1</a:t>
            </a:r>
            <a:r>
              <a:rPr lang="zh-CN" altLang="en-US" sz="1400" dirty="0">
                <a:solidFill>
                  <a:schemeClr val="bg1">
                    <a:lumMod val="75000"/>
                  </a:schemeClr>
                </a:solidFill>
              </a:rPr>
              <a:t>结合企业文化</a:t>
            </a:r>
          </a:p>
        </p:txBody>
      </p:sp>
    </p:spTree>
    <p:extLst>
      <p:ext uri="{BB962C8B-B14F-4D97-AF65-F5344CB8AC3E}">
        <p14:creationId xmlns:p14="http://schemas.microsoft.com/office/powerpoint/2010/main" val="23221176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1207】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企业培训最终的目的是为了实现企业的（）</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、生产效率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竞争实力</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经营目标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市场</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份额</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8.2.1.1</a:t>
            </a:r>
            <a:r>
              <a:rPr lang="zh-CN" altLang="en-US" sz="1400" dirty="0">
                <a:solidFill>
                  <a:schemeClr val="bg1">
                    <a:lumMod val="75000"/>
                  </a:schemeClr>
                </a:solidFill>
              </a:rPr>
              <a:t>结合企业文化</a:t>
            </a:r>
          </a:p>
        </p:txBody>
      </p:sp>
    </p:spTree>
    <p:extLst>
      <p:ext uri="{BB962C8B-B14F-4D97-AF65-F5344CB8AC3E}">
        <p14:creationId xmlns:p14="http://schemas.microsoft.com/office/powerpoint/2010/main" val="9113439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员工培训体系构建的主要要求包括（）</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、做好培训需求</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结合企业文化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培训方法的多样化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紧扣企业目标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、强化</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其他人力资源管理活动的支持</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8.2.1.1</a:t>
            </a:r>
            <a:r>
              <a:rPr lang="zh-CN" altLang="en-US" sz="1400" dirty="0">
                <a:solidFill>
                  <a:schemeClr val="bg1">
                    <a:lumMod val="75000"/>
                  </a:schemeClr>
                </a:solidFill>
              </a:rPr>
              <a:t>结合企业文化</a:t>
            </a:r>
          </a:p>
        </p:txBody>
      </p:sp>
    </p:spTree>
    <p:extLst>
      <p:ext uri="{BB962C8B-B14F-4D97-AF65-F5344CB8AC3E}">
        <p14:creationId xmlns:p14="http://schemas.microsoft.com/office/powerpoint/2010/main" val="27971832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员工培训体系构建的主要要求包括（）</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、做好培训需求</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结合企业文化</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培训方法的多样化</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紧扣企业目标</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、强化</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其他人力资源管理活动的支持</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8.2.1.1</a:t>
            </a:r>
            <a:r>
              <a:rPr lang="zh-CN" altLang="en-US" sz="1400" dirty="0">
                <a:solidFill>
                  <a:schemeClr val="bg1">
                    <a:lumMod val="75000"/>
                  </a:schemeClr>
                </a:solidFill>
              </a:rPr>
              <a:t>结合企业文化</a:t>
            </a:r>
          </a:p>
        </p:txBody>
      </p:sp>
    </p:spTree>
    <p:extLst>
      <p:ext uri="{BB962C8B-B14F-4D97-AF65-F5344CB8AC3E}">
        <p14:creationId xmlns:p14="http://schemas.microsoft.com/office/powerpoint/2010/main" val="26813122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8.2</a:t>
            </a:r>
            <a:r>
              <a:rPr lang="zh-CN" altLang="en-US" b="1" dirty="0">
                <a:solidFill>
                  <a:srgbClr val="404040"/>
                </a:solidFill>
                <a:latin typeface="微软雅黑" panose="020B0503020204020204" pitchFamily="34" charset="-122"/>
                <a:ea typeface="微软雅黑" panose="020B0503020204020204" pitchFamily="34" charset="-122"/>
              </a:rPr>
              <a:t>员工培训体系的构建</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8.2.2</a:t>
            </a:r>
            <a:r>
              <a:rPr lang="zh-CN" altLang="en-US" kern="0" dirty="0">
                <a:solidFill>
                  <a:sysClr val="windowText" lastClr="000000"/>
                </a:solidFill>
              </a:rPr>
              <a:t>员工培训系统模型</a:t>
            </a:r>
          </a:p>
        </p:txBody>
      </p:sp>
      <p:sp>
        <p:nvSpPr>
          <p:cNvPr id="3" name="矩形 2"/>
          <p:cNvSpPr/>
          <p:nvPr/>
        </p:nvSpPr>
        <p:spPr>
          <a:xfrm>
            <a:off x="488959" y="1477261"/>
            <a:ext cx="8475529" cy="2400657"/>
          </a:xfrm>
          <a:prstGeom prst="rect">
            <a:avLst/>
          </a:prstGeom>
        </p:spPr>
        <p:txBody>
          <a:bodyPr wrap="square">
            <a:spAutoFit/>
          </a:bodyPr>
          <a:lstStyle/>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员工培训系统模型的主要内容：</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50000"/>
              </a:spcBef>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、培训</a:t>
            </a:r>
            <a:r>
              <a:rPr lang="zh-CN" altLang="en-US" sz="2000" b="1" dirty="0" smtClean="0">
                <a:solidFill>
                  <a:srgbClr val="FF0000"/>
                </a:solidFill>
                <a:latin typeface="微软雅黑" panose="020B0503020204020204" pitchFamily="34" charset="-122"/>
                <a:ea typeface="微软雅黑" panose="020B0503020204020204" pitchFamily="34" charset="-122"/>
              </a:rPr>
              <a:t>需求分析</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制定</a:t>
            </a:r>
            <a:r>
              <a:rPr lang="zh-CN" altLang="en-US" sz="2000" b="1" dirty="0" smtClean="0">
                <a:latin typeface="微软雅黑" panose="020B0503020204020204" pitchFamily="34" charset="-122"/>
                <a:ea typeface="微软雅黑" panose="020B0503020204020204" pitchFamily="34" charset="-122"/>
              </a:rPr>
              <a:t>培训</a:t>
            </a:r>
            <a:r>
              <a:rPr lang="zh-CN" altLang="en-US" sz="2000" b="1" dirty="0" smtClean="0">
                <a:solidFill>
                  <a:srgbClr val="FF0000"/>
                </a:solidFill>
                <a:latin typeface="微软雅黑" panose="020B0503020204020204" pitchFamily="34" charset="-122"/>
                <a:ea typeface="微软雅黑" panose="020B0503020204020204" pitchFamily="34" charset="-122"/>
              </a:rPr>
              <a:t>计划</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、培训</a:t>
            </a:r>
            <a:r>
              <a:rPr lang="zh-CN" altLang="en-US" sz="2000" b="1" dirty="0" smtClean="0">
                <a:solidFill>
                  <a:srgbClr val="FF0000"/>
                </a:solidFill>
                <a:latin typeface="微软雅黑" panose="020B0503020204020204" pitchFamily="34" charset="-122"/>
                <a:ea typeface="微软雅黑" panose="020B0503020204020204" pitchFamily="34" charset="-122"/>
              </a:rPr>
              <a:t>效果评估</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263084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简答</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7087165" y="104744"/>
            <a:ext cx="1877323" cy="862259"/>
          </a:xfrm>
          <a:prstGeom prst="rect">
            <a:avLst/>
          </a:prstGeom>
        </p:spPr>
      </p:pic>
    </p:spTree>
    <p:extLst>
      <p:ext uri="{BB962C8B-B14F-4D97-AF65-F5344CB8AC3E}">
        <p14:creationId xmlns:p14="http://schemas.microsoft.com/office/powerpoint/2010/main" val="353045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8.2</a:t>
            </a:r>
            <a:r>
              <a:rPr lang="zh-CN" altLang="en-US" b="1" dirty="0">
                <a:solidFill>
                  <a:srgbClr val="404040"/>
                </a:solidFill>
                <a:latin typeface="微软雅黑" panose="020B0503020204020204" pitchFamily="34" charset="-122"/>
                <a:ea typeface="微软雅黑" panose="020B0503020204020204" pitchFamily="34" charset="-122"/>
              </a:rPr>
              <a:t>员工培训体系的构建</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8.2.2</a:t>
            </a:r>
            <a:r>
              <a:rPr lang="zh-CN" altLang="en-US" kern="0" dirty="0">
                <a:solidFill>
                  <a:sysClr val="windowText" lastClr="000000"/>
                </a:solidFill>
              </a:rPr>
              <a:t>员工培训系统模型</a:t>
            </a:r>
          </a:p>
        </p:txBody>
      </p:sp>
      <p:sp>
        <p:nvSpPr>
          <p:cNvPr id="3" name="矩形 2"/>
          <p:cNvSpPr/>
          <p:nvPr/>
        </p:nvSpPr>
        <p:spPr>
          <a:xfrm>
            <a:off x="488959" y="1477261"/>
            <a:ext cx="8475529" cy="3523529"/>
          </a:xfrm>
          <a:prstGeom prst="rect">
            <a:avLst/>
          </a:prstGeom>
        </p:spPr>
        <p:txBody>
          <a:bodyPr wrap="square">
            <a:spAutoFit/>
          </a:bodyPr>
          <a:lstStyle/>
          <a:p>
            <a:pPr>
              <a:lnSpc>
                <a:spcPct val="140000"/>
              </a:lnSpc>
              <a:spcBef>
                <a:spcPct val="50000"/>
              </a:spcBef>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、培训</a:t>
            </a:r>
            <a:r>
              <a:rPr lang="zh-CN" altLang="en-US" sz="2000" b="1" dirty="0" smtClean="0">
                <a:solidFill>
                  <a:srgbClr val="FF0000"/>
                </a:solidFill>
                <a:latin typeface="微软雅黑" panose="020B0503020204020204" pitchFamily="34" charset="-122"/>
                <a:ea typeface="微软雅黑" panose="020B0503020204020204" pitchFamily="34" charset="-122"/>
              </a:rPr>
              <a:t>需求分析</a:t>
            </a:r>
            <a:endParaRPr lang="en-US" altLang="zh-CN" sz="2000" b="1" dirty="0" smtClean="0">
              <a:latin typeface="微软雅黑" panose="020B0503020204020204" pitchFamily="34" charset="-122"/>
              <a:ea typeface="微软雅黑" panose="020B0503020204020204" pitchFamily="34" charset="-122"/>
            </a:endParaRPr>
          </a:p>
          <a:p>
            <a:pPr>
              <a:lnSpc>
                <a:spcPct val="14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组织分析</a:t>
            </a:r>
            <a:r>
              <a:rPr lang="zh-CN" altLang="en-US" sz="2000" dirty="0">
                <a:latin typeface="微软雅黑" panose="020B0503020204020204" pitchFamily="34" charset="-122"/>
                <a:ea typeface="微软雅黑" panose="020B0503020204020204" pitchFamily="34" charset="-122"/>
              </a:rPr>
              <a:t>：可以帮助企业认识到</a:t>
            </a:r>
            <a:r>
              <a:rPr lang="zh-CN" altLang="en-US" sz="2000" b="1" dirty="0">
                <a:latin typeface="微软雅黑" panose="020B0503020204020204" pitchFamily="34" charset="-122"/>
                <a:ea typeface="微软雅黑" panose="020B0503020204020204" pitchFamily="34" charset="-122"/>
              </a:rPr>
              <a:t>组织</a:t>
            </a:r>
            <a:r>
              <a:rPr lang="zh-CN" altLang="en-US" sz="2000" dirty="0">
                <a:latin typeface="微软雅黑" panose="020B0503020204020204" pitchFamily="34" charset="-122"/>
                <a:ea typeface="微软雅黑" panose="020B0503020204020204" pitchFamily="34" charset="-122"/>
              </a:rPr>
              <a:t>的人力资源状况以及企业战略对组织效率和组织文化的要求。</a:t>
            </a:r>
            <a:endParaRPr lang="en-US" altLang="zh-CN" sz="2000" dirty="0" smtClean="0">
              <a:latin typeface="微软雅黑" panose="020B0503020204020204" pitchFamily="34" charset="-122"/>
              <a:ea typeface="微软雅黑" panose="020B0503020204020204" pitchFamily="34" charset="-122"/>
            </a:endParaRPr>
          </a:p>
          <a:p>
            <a:pPr>
              <a:lnSpc>
                <a:spcPct val="14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工作分析</a:t>
            </a:r>
            <a:r>
              <a:rPr lang="zh-CN" altLang="en-US" sz="2000" dirty="0">
                <a:latin typeface="微软雅黑" panose="020B0503020204020204" pitchFamily="34" charset="-122"/>
                <a:ea typeface="微软雅黑" panose="020B0503020204020204" pitchFamily="34" charset="-122"/>
              </a:rPr>
              <a:t>：是分析各个职位的</a:t>
            </a:r>
            <a:r>
              <a:rPr lang="zh-CN" altLang="en-US" sz="2000" b="1" dirty="0">
                <a:latin typeface="微软雅黑" panose="020B0503020204020204" pitchFamily="34" charset="-122"/>
                <a:ea typeface="微软雅黑" panose="020B0503020204020204" pitchFamily="34" charset="-122"/>
              </a:rPr>
              <a:t>工作任务</a:t>
            </a:r>
            <a:r>
              <a:rPr lang="zh-CN" altLang="en-US" sz="2000" dirty="0">
                <a:latin typeface="微软雅黑" panose="020B0503020204020204" pitchFamily="34" charset="-122"/>
                <a:ea typeface="微软雅黑" panose="020B0503020204020204" pitchFamily="34" charset="-122"/>
              </a:rPr>
              <a:t>，各项工作任务要达到的标准，以及成功完成这些任务所必需的知识、技能和态度</a:t>
            </a:r>
            <a:endParaRPr lang="en-US" altLang="zh-CN" sz="2000" dirty="0" smtClean="0">
              <a:latin typeface="微软雅黑" panose="020B0503020204020204" pitchFamily="34" charset="-122"/>
              <a:ea typeface="微软雅黑" panose="020B0503020204020204" pitchFamily="34" charset="-122"/>
            </a:endParaRPr>
          </a:p>
          <a:p>
            <a:pPr>
              <a:lnSpc>
                <a:spcPct val="14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人员分析</a:t>
            </a:r>
            <a:r>
              <a:rPr lang="zh-CN" altLang="en-US" sz="2000" dirty="0">
                <a:latin typeface="微软雅黑" panose="020B0503020204020204" pitchFamily="34" charset="-122"/>
                <a:ea typeface="微软雅黑" panose="020B0503020204020204" pitchFamily="34" charset="-122"/>
              </a:rPr>
              <a:t>：评价不同层次</a:t>
            </a:r>
            <a:r>
              <a:rPr lang="zh-CN" altLang="en-US" sz="2000" b="1" dirty="0">
                <a:latin typeface="微软雅黑" panose="020B0503020204020204" pitchFamily="34" charset="-122"/>
                <a:ea typeface="微软雅黑" panose="020B0503020204020204" pitchFamily="34" charset="-122"/>
              </a:rPr>
              <a:t>员工</a:t>
            </a:r>
            <a:r>
              <a:rPr lang="zh-CN" altLang="en-US" sz="2000" dirty="0">
                <a:latin typeface="微软雅黑" panose="020B0503020204020204" pitchFamily="34" charset="-122"/>
                <a:ea typeface="微软雅黑" panose="020B0503020204020204" pitchFamily="34" charset="-122"/>
              </a:rPr>
              <a:t>的绩效以确定培训要求的“压力点”、弄清解决当前和未来问题的培训要求以及</a:t>
            </a:r>
            <a:r>
              <a:rPr lang="zh-CN" altLang="en-US" sz="2000" b="1" dirty="0">
                <a:latin typeface="微软雅黑" panose="020B0503020204020204" pitchFamily="34" charset="-122"/>
                <a:ea typeface="微软雅黑" panose="020B0503020204020204" pitchFamily="34" charset="-122"/>
              </a:rPr>
              <a:t>重点培训人群</a:t>
            </a:r>
          </a:p>
        </p:txBody>
      </p:sp>
      <p:sp>
        <p:nvSpPr>
          <p:cNvPr id="13" name="文本框 12">
            <a:extLst/>
          </p:cNvPr>
          <p:cNvSpPr txBox="1"/>
          <p:nvPr/>
        </p:nvSpPr>
        <p:spPr>
          <a:xfrm>
            <a:off x="5364088" y="913416"/>
            <a:ext cx="263084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rPr>
              <a:t>选择</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简答</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7087165" y="104744"/>
            <a:ext cx="1877323" cy="862259"/>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8.2.2.1</a:t>
            </a:r>
            <a:r>
              <a:rPr lang="zh-CN" altLang="en-US" sz="1400" dirty="0">
                <a:solidFill>
                  <a:schemeClr val="bg1">
                    <a:lumMod val="75000"/>
                  </a:schemeClr>
                </a:solidFill>
              </a:rPr>
              <a:t>培训需求分析</a:t>
            </a:r>
          </a:p>
        </p:txBody>
      </p:sp>
    </p:spTree>
    <p:extLst>
      <p:ext uri="{BB962C8B-B14F-4D97-AF65-F5344CB8AC3E}">
        <p14:creationId xmlns:p14="http://schemas.microsoft.com/office/powerpoint/2010/main" val="94373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8.2</a:t>
            </a:r>
            <a:r>
              <a:rPr lang="zh-CN" altLang="en-US" b="1" dirty="0">
                <a:solidFill>
                  <a:srgbClr val="404040"/>
                </a:solidFill>
                <a:latin typeface="微软雅黑" panose="020B0503020204020204" pitchFamily="34" charset="-122"/>
                <a:ea typeface="微软雅黑" panose="020B0503020204020204" pitchFamily="34" charset="-122"/>
              </a:rPr>
              <a:t>员工培训体系的构建</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8.2.2</a:t>
            </a:r>
            <a:r>
              <a:rPr lang="zh-CN" altLang="en-US" kern="0" dirty="0">
                <a:solidFill>
                  <a:sysClr val="windowText" lastClr="000000"/>
                </a:solidFill>
              </a:rPr>
              <a:t>员工培训系统模型</a:t>
            </a:r>
          </a:p>
        </p:txBody>
      </p:sp>
      <p:sp>
        <p:nvSpPr>
          <p:cNvPr id="3" name="矩形 2"/>
          <p:cNvSpPr/>
          <p:nvPr/>
        </p:nvSpPr>
        <p:spPr>
          <a:xfrm>
            <a:off x="488959" y="1477261"/>
            <a:ext cx="8763561" cy="3416320"/>
          </a:xfrm>
          <a:prstGeom prst="rect">
            <a:avLst/>
          </a:prstGeom>
        </p:spPr>
        <p:txBody>
          <a:bodyPr wrap="square">
            <a:spAutoFit/>
          </a:bodyPr>
          <a:lstStyle/>
          <a:p>
            <a:pPr>
              <a:lnSpc>
                <a:spcPct val="150000"/>
              </a:lnSpc>
              <a:spcBef>
                <a:spcPct val="50000"/>
              </a:spcBef>
              <a:buFontTx/>
              <a:buNone/>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制定</a:t>
            </a:r>
            <a:r>
              <a:rPr lang="zh-CN" altLang="en-US" sz="2000" b="1" dirty="0">
                <a:latin typeface="微软雅黑" panose="020B0503020204020204" pitchFamily="34" charset="-122"/>
                <a:ea typeface="微软雅黑" panose="020B0503020204020204" pitchFamily="34" charset="-122"/>
              </a:rPr>
              <a:t>培训</a:t>
            </a:r>
            <a:r>
              <a:rPr lang="zh-CN" altLang="en-US" sz="2000" b="1" dirty="0" smtClean="0">
                <a:solidFill>
                  <a:srgbClr val="FF0000"/>
                </a:solidFill>
                <a:latin typeface="微软雅黑" panose="020B0503020204020204" pitchFamily="34" charset="-122"/>
                <a:ea typeface="微软雅黑" panose="020B0503020204020204" pitchFamily="34" charset="-122"/>
              </a:rPr>
              <a:t>计划</a:t>
            </a:r>
            <a:r>
              <a:rPr lang="zh-CN" altLang="en-US" sz="2000" b="1" dirty="0" smtClean="0">
                <a:latin typeface="微软雅黑" panose="020B0503020204020204" pitchFamily="34" charset="-122"/>
                <a:ea typeface="微软雅黑" panose="020B0503020204020204" pitchFamily="34" charset="-122"/>
              </a:rPr>
              <a:t>（人物、时间、事件）</a:t>
            </a:r>
            <a:endParaRPr lang="en-US" altLang="zh-CN" sz="2000" b="1" dirty="0">
              <a:latin typeface="微软雅黑" panose="020B0503020204020204" pitchFamily="34" charset="-122"/>
              <a:ea typeface="微软雅黑" panose="020B0503020204020204" pitchFamily="34" charset="-122"/>
            </a:endParaRPr>
          </a:p>
          <a:p>
            <a:pPr>
              <a:lnSpc>
                <a:spcPct val="14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人物</a:t>
            </a:r>
            <a:r>
              <a:rPr lang="zh-CN" altLang="en-US" sz="2000" dirty="0" smtClean="0">
                <a:latin typeface="微软雅黑" panose="020B0503020204020204" pitchFamily="34" charset="-122"/>
                <a:ea typeface="微软雅黑" panose="020B0503020204020204" pitchFamily="34" charset="-122"/>
              </a:rPr>
              <a:t>：培训</a:t>
            </a:r>
            <a:r>
              <a:rPr lang="zh-CN" altLang="en-US" sz="2000" dirty="0">
                <a:latin typeface="微软雅黑" panose="020B0503020204020204" pitchFamily="34" charset="-122"/>
                <a:ea typeface="微软雅黑" panose="020B0503020204020204" pitchFamily="34" charset="-122"/>
              </a:rPr>
              <a:t>工作</a:t>
            </a:r>
            <a:r>
              <a:rPr lang="zh-CN" altLang="en-US" sz="2000" b="1" dirty="0">
                <a:latin typeface="微软雅黑" panose="020B0503020204020204" pitchFamily="34" charset="-122"/>
                <a:ea typeface="微软雅黑" panose="020B0503020204020204" pitchFamily="34" charset="-122"/>
              </a:rPr>
              <a:t>组织 </a:t>
            </a:r>
            <a:r>
              <a:rPr lang="zh-CN" altLang="en-US" sz="2000" dirty="0" smtClean="0">
                <a:latin typeface="微软雅黑" panose="020B0503020204020204" pitchFamily="34" charset="-122"/>
                <a:ea typeface="微软雅黑" panose="020B0503020204020204" pitchFamily="34" charset="-122"/>
              </a:rPr>
              <a:t>、选定</a:t>
            </a:r>
            <a:r>
              <a:rPr lang="zh-CN" altLang="en-US" sz="2000" dirty="0">
                <a:latin typeface="微软雅黑" panose="020B0503020204020204" pitchFamily="34" charset="-122"/>
                <a:ea typeface="微软雅黑" panose="020B0503020204020204" pitchFamily="34" charset="-122"/>
              </a:rPr>
              <a:t>培训</a:t>
            </a:r>
            <a:r>
              <a:rPr lang="zh-CN" altLang="en-US" sz="2000" b="1" dirty="0">
                <a:latin typeface="微软雅黑" panose="020B0503020204020204" pitchFamily="34" charset="-122"/>
                <a:ea typeface="微软雅黑" panose="020B0503020204020204" pitchFamily="34" charset="-122"/>
              </a:rPr>
              <a:t>对象</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、遴选</a:t>
            </a:r>
            <a:r>
              <a:rPr lang="zh-CN" altLang="en-US" sz="2000" b="1" dirty="0">
                <a:latin typeface="微软雅黑" panose="020B0503020204020204" pitchFamily="34" charset="-122"/>
                <a:ea typeface="微软雅黑" panose="020B0503020204020204" pitchFamily="34" charset="-122"/>
              </a:rPr>
              <a:t>培训者</a:t>
            </a:r>
            <a:r>
              <a:rPr lang="zh-CN" altLang="en-US" sz="2000" dirty="0">
                <a:latin typeface="微软雅黑" panose="020B0503020204020204" pitchFamily="34" charset="-122"/>
                <a:ea typeface="微软雅黑" panose="020B0503020204020204" pitchFamily="34" charset="-122"/>
              </a:rPr>
              <a:t>                </a:t>
            </a:r>
          </a:p>
          <a:p>
            <a:pPr>
              <a:lnSpc>
                <a:spcPct val="14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）时间</a:t>
            </a:r>
            <a:r>
              <a:rPr lang="zh-CN" altLang="en-US" sz="2000" dirty="0" smtClean="0">
                <a:latin typeface="微软雅黑" panose="020B0503020204020204" pitchFamily="34" charset="-122"/>
                <a:ea typeface="微软雅黑" panose="020B0503020204020204" pitchFamily="34" charset="-122"/>
              </a:rPr>
              <a:t>：培训</a:t>
            </a:r>
            <a:r>
              <a:rPr lang="zh-CN" altLang="en-US" sz="2000" b="1" dirty="0">
                <a:latin typeface="微软雅黑" panose="020B0503020204020204" pitchFamily="34" charset="-122"/>
                <a:ea typeface="微软雅黑" panose="020B0503020204020204" pitchFamily="34" charset="-122"/>
              </a:rPr>
              <a:t>时机</a:t>
            </a:r>
            <a:r>
              <a:rPr lang="zh-CN" altLang="en-US" sz="2000" dirty="0">
                <a:latin typeface="微软雅黑" panose="020B0503020204020204" pitchFamily="34" charset="-122"/>
                <a:ea typeface="微软雅黑" panose="020B0503020204020204" pitchFamily="34" charset="-122"/>
              </a:rPr>
              <a:t>选择     </a:t>
            </a:r>
          </a:p>
          <a:p>
            <a:pPr>
              <a:lnSpc>
                <a:spcPct val="14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）事件</a:t>
            </a:r>
            <a:r>
              <a:rPr lang="zh-CN" altLang="en-US" sz="2000" dirty="0" smtClean="0">
                <a:latin typeface="微软雅黑" panose="020B0503020204020204" pitchFamily="34" charset="-122"/>
                <a:ea typeface="微软雅黑" panose="020B0503020204020204" pitchFamily="34" charset="-122"/>
              </a:rPr>
              <a:t>：培训</a:t>
            </a:r>
            <a:r>
              <a:rPr lang="zh-CN" altLang="en-US" sz="2000" b="1" dirty="0">
                <a:latin typeface="微软雅黑" panose="020B0503020204020204" pitchFamily="34" charset="-122"/>
                <a:ea typeface="微软雅黑" panose="020B0503020204020204" pitchFamily="34" charset="-122"/>
              </a:rPr>
              <a:t>课程设计 </a:t>
            </a:r>
            <a:r>
              <a:rPr lang="zh-CN" altLang="en-US" sz="2000" dirty="0" smtClean="0">
                <a:latin typeface="微软雅黑" panose="020B0503020204020204" pitchFamily="34" charset="-122"/>
                <a:ea typeface="微软雅黑" panose="020B0503020204020204" pitchFamily="34" charset="-122"/>
              </a:rPr>
              <a:t>、选择</a:t>
            </a:r>
            <a:r>
              <a:rPr lang="zh-CN" altLang="en-US" sz="2000" dirty="0">
                <a:latin typeface="微软雅黑" panose="020B0503020204020204" pitchFamily="34" charset="-122"/>
                <a:ea typeface="微软雅黑" panose="020B0503020204020204" pitchFamily="34" charset="-122"/>
              </a:rPr>
              <a:t>培训</a:t>
            </a:r>
            <a:r>
              <a:rPr lang="zh-CN" altLang="en-US" sz="2000" b="1" dirty="0">
                <a:latin typeface="微软雅黑" panose="020B0503020204020204" pitchFamily="34" charset="-122"/>
                <a:ea typeface="微软雅黑" panose="020B0503020204020204" pitchFamily="34" charset="-122"/>
              </a:rPr>
              <a:t>形式和</a:t>
            </a:r>
            <a:r>
              <a:rPr lang="zh-CN" altLang="en-US" sz="2000" b="1" dirty="0" smtClean="0">
                <a:latin typeface="微软雅黑" panose="020B0503020204020204" pitchFamily="34" charset="-122"/>
                <a:ea typeface="微软雅黑" panose="020B0503020204020204" pitchFamily="34" charset="-122"/>
              </a:rPr>
              <a:t>方法</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、培训</a:t>
            </a:r>
            <a:r>
              <a:rPr lang="zh-CN" altLang="en-US" sz="2000" b="1" dirty="0">
                <a:solidFill>
                  <a:srgbClr val="FF0000"/>
                </a:solidFill>
                <a:latin typeface="微软雅黑" panose="020B0503020204020204" pitchFamily="34" charset="-122"/>
                <a:ea typeface="微软雅黑" panose="020B0503020204020204" pitchFamily="34" charset="-122"/>
              </a:rPr>
              <a:t>效果评估</a:t>
            </a: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对培训进行评价，即依据培训目标，对培训对象和培训本身作一个</a:t>
            </a:r>
            <a:r>
              <a:rPr lang="zh-CN" altLang="en-US" sz="2000" b="1" dirty="0">
                <a:solidFill>
                  <a:srgbClr val="FF0000"/>
                </a:solidFill>
                <a:latin typeface="微软雅黑" panose="020B0503020204020204" pitchFamily="34" charset="-122"/>
                <a:ea typeface="微软雅黑" panose="020B0503020204020204" pitchFamily="34" charset="-122"/>
              </a:rPr>
              <a:t>价值</a:t>
            </a:r>
            <a:r>
              <a:rPr lang="zh-CN" altLang="en-US" sz="2000" b="1" dirty="0" smtClean="0">
                <a:solidFill>
                  <a:srgbClr val="FF0000"/>
                </a:solidFill>
                <a:latin typeface="微软雅黑" panose="020B0503020204020204" pitchFamily="34" charset="-122"/>
                <a:ea typeface="微软雅黑" panose="020B0503020204020204" pitchFamily="34" charset="-122"/>
              </a:rPr>
              <a:t>判断</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263084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rPr>
              <a:t>选择</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简答</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7087165" y="104744"/>
            <a:ext cx="1877323" cy="862259"/>
          </a:xfrm>
          <a:prstGeom prst="rect">
            <a:avLst/>
          </a:prstGeom>
        </p:spPr>
      </p:pic>
      <p:sp>
        <p:nvSpPr>
          <p:cNvPr id="15" name="文本框 14"/>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8.2.2.2</a:t>
            </a:r>
            <a:r>
              <a:rPr lang="zh-CN" altLang="en-US" sz="1400" dirty="0">
                <a:solidFill>
                  <a:schemeClr val="bg1">
                    <a:lumMod val="75000"/>
                  </a:schemeClr>
                </a:solidFill>
              </a:rPr>
              <a:t>制定培训计划</a:t>
            </a:r>
          </a:p>
        </p:txBody>
      </p:sp>
    </p:spTree>
    <p:extLst>
      <p:ext uri="{BB962C8B-B14F-4D97-AF65-F5344CB8AC3E}">
        <p14:creationId xmlns:p14="http://schemas.microsoft.com/office/powerpoint/2010/main" val="361278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通过评价不同层次员工的绩效以确定培训需求的“压力点”，弄清解决当前和未来问题的培训需求以及重点培训人群的培训需求分析指的是（）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、工作分析</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、人员分析</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、组织分析</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、管理分析</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67575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通过评价不同层次员工的绩效以确定培训需求的“压力点”，弄清解决当前和未来问题的培训需求以及重点培训人群的培训需求分析指的是（）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、工作分析</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、人员分析</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、组织分析</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、管理分析</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41861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552" y="1995686"/>
            <a:ext cx="8136904" cy="666751"/>
            <a:chOff x="2320320" y="1987155"/>
            <a:chExt cx="6163702" cy="666751"/>
          </a:xfrm>
        </p:grpSpPr>
        <p:sp>
          <p:nvSpPr>
            <p:cNvPr id="3" name="矩形 2"/>
            <p:cNvSpPr/>
            <p:nvPr/>
          </p:nvSpPr>
          <p:spPr>
            <a:xfrm>
              <a:off x="2433776" y="1987155"/>
              <a:ext cx="1686744"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fontAlgn="base">
                <a:spcBef>
                  <a:spcPct val="0"/>
                </a:spcBef>
                <a:spcAft>
                  <a:spcPct val="0"/>
                </a:spcAft>
              </a:pPr>
              <a:r>
                <a:rPr kumimoji="1" lang="zh-CN" altLang="en-US" sz="3300" dirty="0" smtClean="0">
                  <a:solidFill>
                    <a:srgbClr val="FFFFFF"/>
                  </a:solidFill>
                  <a:latin typeface="微软雅黑" panose="020B0503020204020204" pitchFamily="34" charset="-122"/>
                  <a:ea typeface="微软雅黑" panose="020B0503020204020204" pitchFamily="34" charset="-122"/>
                </a:rPr>
                <a:t>第八章</a:t>
              </a:r>
              <a:endParaRPr kumimoji="1" lang="zh-CN" altLang="en-US" sz="3300" dirty="0">
                <a:solidFill>
                  <a:srgbClr val="FFFFFF"/>
                </a:solidFill>
                <a:latin typeface="微软雅黑" panose="020B0503020204020204" pitchFamily="34" charset="-122"/>
                <a:ea typeface="微软雅黑" panose="020B0503020204020204" pitchFamily="34" charset="-122"/>
              </a:endParaRPr>
            </a:p>
          </p:txBody>
        </p:sp>
        <p:sp>
          <p:nvSpPr>
            <p:cNvPr id="4" name="矩形 3"/>
            <p:cNvSpPr/>
            <p:nvPr/>
          </p:nvSpPr>
          <p:spPr>
            <a:xfrm>
              <a:off x="2320320" y="1987155"/>
              <a:ext cx="50006"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a:defRPr/>
              </a:pPr>
              <a:endParaRPr kumimoji="1" lang="zh-CN" altLang="en-US">
                <a:solidFill>
                  <a:prstClr val="white"/>
                </a:solidFill>
              </a:endParaRPr>
            </a:p>
          </p:txBody>
        </p:sp>
        <p:sp>
          <p:nvSpPr>
            <p:cNvPr id="5" name="矩形 4"/>
            <p:cNvSpPr/>
            <p:nvPr/>
          </p:nvSpPr>
          <p:spPr>
            <a:xfrm>
              <a:off x="4192524" y="1999062"/>
              <a:ext cx="4291498" cy="6548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a:r>
                <a:rPr lang="zh-CN" altLang="en-US" sz="3200" b="1" dirty="0">
                  <a:latin typeface="微软雅黑" panose="020B0503020204020204" pitchFamily="34" charset="-122"/>
                  <a:ea typeface="微软雅黑" panose="020B0503020204020204" pitchFamily="34" charset="-122"/>
                </a:rPr>
                <a:t>员工培训与发展</a:t>
              </a:r>
            </a:p>
          </p:txBody>
        </p:sp>
      </p:grpSp>
    </p:spTree>
    <p:extLst>
      <p:ext uri="{BB962C8B-B14F-4D97-AF65-F5344CB8AC3E}">
        <p14:creationId xmlns:p14="http://schemas.microsoft.com/office/powerpoint/2010/main" val="32800751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1510】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培训评估就是对培训进行评价，是指依据培训目标，对培训对象和培训本身作一</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个（）</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、效率判断</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成本判断</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质量判断</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价值判断</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663973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1510】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培训评估就是对培训进行评价，是指依据培训目标，对培训对象和培训本身作一</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个（）</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、效率判断</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成本判断</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质量判断</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价值判断</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070241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1201】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对企业的培训工作至关重要，是真正有效地实施培训的前提条件的是（）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、培训内容分析</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培训需求分析</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、培训方法分析</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、培训结构分析</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58457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1201】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对企业的培训工作至关重要，是真正有效地实施培训的前提条件的是（）</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、培训内容分析</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培训需求分析</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、培训方法分析</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、培训结构分析</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827594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693319"/>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试述培训需求层次分析的具体</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内容（</a:t>
            </a: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分）</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40000"/>
              </a:lnSpc>
              <a:spcBef>
                <a:spcPct val="50000"/>
              </a:spcBef>
              <a:buFontTx/>
              <a:buNone/>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答：</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组织分析</a:t>
            </a:r>
            <a:r>
              <a:rPr lang="zh-CN" altLang="en-US" sz="2000" dirty="0">
                <a:latin typeface="微软雅黑" panose="020B0503020204020204" pitchFamily="34" charset="-122"/>
                <a:ea typeface="微软雅黑" panose="020B0503020204020204" pitchFamily="34" charset="-122"/>
              </a:rPr>
              <a:t>：可以帮助企业认识到</a:t>
            </a:r>
            <a:r>
              <a:rPr lang="zh-CN" altLang="en-US" sz="2000" b="1" dirty="0">
                <a:latin typeface="微软雅黑" panose="020B0503020204020204" pitchFamily="34" charset="-122"/>
                <a:ea typeface="微软雅黑" panose="020B0503020204020204" pitchFamily="34" charset="-122"/>
              </a:rPr>
              <a:t>组织</a:t>
            </a:r>
            <a:r>
              <a:rPr lang="zh-CN" altLang="en-US" sz="2000" dirty="0">
                <a:latin typeface="微软雅黑" panose="020B0503020204020204" pitchFamily="34" charset="-122"/>
                <a:ea typeface="微软雅黑" panose="020B0503020204020204" pitchFamily="34" charset="-122"/>
              </a:rPr>
              <a:t>的人力资源状况以及企业战略对组织效率和组织文化的要求。</a:t>
            </a:r>
            <a:endParaRPr lang="en-US" altLang="zh-CN" sz="2000" dirty="0">
              <a:latin typeface="微软雅黑" panose="020B0503020204020204" pitchFamily="34" charset="-122"/>
              <a:ea typeface="微软雅黑" panose="020B0503020204020204" pitchFamily="34" charset="-122"/>
            </a:endParaRPr>
          </a:p>
          <a:p>
            <a:pPr>
              <a:lnSpc>
                <a:spcPct val="14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工作分析</a:t>
            </a:r>
            <a:r>
              <a:rPr lang="zh-CN" altLang="en-US" sz="2000" dirty="0">
                <a:latin typeface="微软雅黑" panose="020B0503020204020204" pitchFamily="34" charset="-122"/>
                <a:ea typeface="微软雅黑" panose="020B0503020204020204" pitchFamily="34" charset="-122"/>
              </a:rPr>
              <a:t>：是分析各个职位的</a:t>
            </a:r>
            <a:r>
              <a:rPr lang="zh-CN" altLang="en-US" sz="2000" b="1" dirty="0">
                <a:latin typeface="微软雅黑" panose="020B0503020204020204" pitchFamily="34" charset="-122"/>
                <a:ea typeface="微软雅黑" panose="020B0503020204020204" pitchFamily="34" charset="-122"/>
              </a:rPr>
              <a:t>工作任务</a:t>
            </a:r>
            <a:r>
              <a:rPr lang="zh-CN" altLang="en-US" sz="2000" dirty="0">
                <a:latin typeface="微软雅黑" panose="020B0503020204020204" pitchFamily="34" charset="-122"/>
                <a:ea typeface="微软雅黑" panose="020B0503020204020204" pitchFamily="34" charset="-122"/>
              </a:rPr>
              <a:t>，各项工作任务要达到的标准，以及成功完成这些任务所必需的知识、技能和态度</a:t>
            </a:r>
            <a:endParaRPr lang="en-US" altLang="zh-CN" sz="2000" dirty="0">
              <a:latin typeface="微软雅黑" panose="020B0503020204020204" pitchFamily="34" charset="-122"/>
              <a:ea typeface="微软雅黑" panose="020B0503020204020204" pitchFamily="34" charset="-122"/>
            </a:endParaRPr>
          </a:p>
          <a:p>
            <a:pPr>
              <a:lnSpc>
                <a:spcPct val="14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人员分析</a:t>
            </a:r>
            <a:r>
              <a:rPr lang="zh-CN" altLang="en-US" sz="2000" dirty="0">
                <a:latin typeface="微软雅黑" panose="020B0503020204020204" pitchFamily="34" charset="-122"/>
                <a:ea typeface="微软雅黑" panose="020B0503020204020204" pitchFamily="34" charset="-122"/>
              </a:rPr>
              <a:t>：评价不同层次</a:t>
            </a:r>
            <a:r>
              <a:rPr lang="zh-CN" altLang="en-US" sz="2000" b="1" dirty="0">
                <a:latin typeface="微软雅黑" panose="020B0503020204020204" pitchFamily="34" charset="-122"/>
                <a:ea typeface="微软雅黑" panose="020B0503020204020204" pitchFamily="34" charset="-122"/>
              </a:rPr>
              <a:t>员工</a:t>
            </a:r>
            <a:r>
              <a:rPr lang="zh-CN" altLang="en-US" sz="2000" dirty="0">
                <a:latin typeface="微软雅黑" panose="020B0503020204020204" pitchFamily="34" charset="-122"/>
                <a:ea typeface="微软雅黑" panose="020B0503020204020204" pitchFamily="34" charset="-122"/>
              </a:rPr>
              <a:t>的绩效以确定培训要求的“压力点”、弄清解决当前和未来问题的培训要求以及</a:t>
            </a:r>
            <a:r>
              <a:rPr lang="zh-CN" altLang="en-US" sz="2000" b="1" dirty="0">
                <a:latin typeface="微软雅黑" panose="020B0503020204020204" pitchFamily="34" charset="-122"/>
                <a:ea typeface="微软雅黑" panose="020B0503020204020204" pitchFamily="34" charset="-122"/>
              </a:rPr>
              <a:t>重点培训</a:t>
            </a:r>
            <a:r>
              <a:rPr lang="zh-CN" altLang="en-US" sz="2000" b="1" dirty="0" smtClean="0">
                <a:latin typeface="微软雅黑" panose="020B0503020204020204" pitchFamily="34" charset="-122"/>
                <a:ea typeface="微软雅黑" panose="020B0503020204020204" pitchFamily="34" charset="-122"/>
              </a:rPr>
              <a:t>人群</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642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60305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第八</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培训与发展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3"/>
          <a:stretch>
            <a:fillRect/>
          </a:stretch>
        </p:blipFill>
        <p:spPr>
          <a:xfrm>
            <a:off x="0" y="894984"/>
            <a:ext cx="9144000" cy="3353532"/>
          </a:xfrm>
          <a:prstGeom prst="rect">
            <a:avLst/>
          </a:prstGeom>
        </p:spPr>
      </p:pic>
    </p:spTree>
    <p:extLst>
      <p:ext uri="{BB962C8B-B14F-4D97-AF65-F5344CB8AC3E}">
        <p14:creationId xmlns:p14="http://schemas.microsoft.com/office/powerpoint/2010/main" val="30468921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8.3</a:t>
            </a:r>
            <a:r>
              <a:rPr lang="zh-CN" altLang="en-US" b="1" dirty="0">
                <a:solidFill>
                  <a:srgbClr val="404040"/>
                </a:solidFill>
                <a:latin typeface="微软雅黑" panose="020B0503020204020204" pitchFamily="34" charset="-122"/>
                <a:ea typeface="微软雅黑" panose="020B0503020204020204" pitchFamily="34" charset="-122"/>
              </a:rPr>
              <a:t>培训技术与方法</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8.3.1</a:t>
            </a:r>
            <a:r>
              <a:rPr lang="zh-CN" altLang="en-US" kern="0" dirty="0">
                <a:solidFill>
                  <a:sysClr val="windowText" lastClr="000000"/>
                </a:solidFill>
              </a:rPr>
              <a:t>直接传授培训方式</a:t>
            </a:r>
          </a:p>
        </p:txBody>
      </p:sp>
      <p:sp>
        <p:nvSpPr>
          <p:cNvPr id="3" name="矩形 2"/>
          <p:cNvSpPr/>
          <p:nvPr/>
        </p:nvSpPr>
        <p:spPr>
          <a:xfrm>
            <a:off x="488959" y="1477261"/>
            <a:ext cx="8655041" cy="3016210"/>
          </a:xfrm>
          <a:prstGeom prst="rect">
            <a:avLst/>
          </a:prstGeom>
        </p:spPr>
        <p:txBody>
          <a:bodyPr wrap="square">
            <a:spAutoFit/>
          </a:bodyPr>
          <a:lstStyle/>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培训者直接通过一定途径向培训对象发送培训中的信息</a:t>
            </a:r>
            <a:r>
              <a:rPr lang="zh-CN" altLang="en-US" sz="2000" b="1" dirty="0">
                <a:latin typeface="微软雅黑" panose="020B0503020204020204" pitchFamily="34" charset="-122"/>
                <a:ea typeface="微软雅黑" panose="020B0503020204020204" pitchFamily="34" charset="-122"/>
              </a:rPr>
              <a:t>（单向交流与被动）。</a:t>
            </a: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具体形式有：</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）课堂教学法（传统模式）</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）影视法（观看影片中学习） </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）工作指导法（帮带模式）</a:t>
            </a:r>
            <a:endParaRPr lang="zh-CN" altLang="en-US"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732240" y="106639"/>
            <a:ext cx="2411760" cy="1229357"/>
          </a:xfrm>
          <a:prstGeom prst="rect">
            <a:avLst/>
          </a:prstGeom>
        </p:spPr>
      </p:pic>
    </p:spTree>
    <p:extLst>
      <p:ext uri="{BB962C8B-B14F-4D97-AF65-F5344CB8AC3E}">
        <p14:creationId xmlns:p14="http://schemas.microsoft.com/office/powerpoint/2010/main" val="2665795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8.3</a:t>
            </a:r>
            <a:r>
              <a:rPr lang="zh-CN" altLang="en-US" b="1" dirty="0">
                <a:solidFill>
                  <a:srgbClr val="404040"/>
                </a:solidFill>
                <a:latin typeface="微软雅黑" panose="020B0503020204020204" pitchFamily="34" charset="-122"/>
                <a:ea typeface="微软雅黑" panose="020B0503020204020204" pitchFamily="34" charset="-122"/>
              </a:rPr>
              <a:t>培训技术与方法</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8.3.1</a:t>
            </a:r>
            <a:r>
              <a:rPr lang="zh-CN" altLang="en-US" kern="0" dirty="0">
                <a:solidFill>
                  <a:sysClr val="windowText" lastClr="000000"/>
                </a:solidFill>
              </a:rPr>
              <a:t>员工培训体系构建的要求</a:t>
            </a:r>
            <a:endParaRPr lang="zh-CN" altLang="en-US" kern="0" dirty="0">
              <a:solidFill>
                <a:sysClr val="windowText" lastClr="000000"/>
              </a:solidFill>
            </a:endParaRPr>
          </a:p>
        </p:txBody>
      </p:sp>
      <p:sp>
        <p:nvSpPr>
          <p:cNvPr id="3" name="矩形 2"/>
          <p:cNvSpPr/>
          <p:nvPr/>
        </p:nvSpPr>
        <p:spPr>
          <a:xfrm>
            <a:off x="488959" y="1477261"/>
            <a:ext cx="8475529" cy="3477875"/>
          </a:xfrm>
          <a:prstGeom prst="rect">
            <a:avLst/>
          </a:prstGeom>
        </p:spPr>
        <p:txBody>
          <a:bodyPr wrap="square">
            <a:spAutoFit/>
          </a:bodyPr>
          <a:lstStyle/>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工作指导法（帮带模式）</a:t>
            </a:r>
          </a:p>
          <a:p>
            <a:pPr>
              <a:lnSpc>
                <a:spcPct val="150000"/>
              </a:lnSpc>
              <a:spcBef>
                <a:spcPct val="50000"/>
              </a:spcBef>
              <a:buFontTx/>
              <a:buNone/>
            </a:pPr>
            <a:r>
              <a:rPr lang="zh-CN" altLang="en-US" sz="2000" b="1" dirty="0" smtClean="0">
                <a:solidFill>
                  <a:srgbClr val="FF0000"/>
                </a:solidFill>
                <a:latin typeface="微软雅黑" panose="020B0503020204020204" pitchFamily="34" charset="-122"/>
                <a:ea typeface="微软雅黑" panose="020B0503020204020204" pitchFamily="34" charset="-122"/>
              </a:rPr>
              <a:t>优点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消除</a:t>
            </a:r>
            <a:r>
              <a:rPr lang="zh-CN" altLang="en-US" sz="2000" b="1" dirty="0">
                <a:latin typeface="微软雅黑" panose="020B0503020204020204" pitchFamily="34" charset="-122"/>
                <a:ea typeface="微软雅黑" panose="020B0503020204020204" pitchFamily="34" charset="-122"/>
              </a:rPr>
              <a:t>新人进入工作的</a:t>
            </a:r>
            <a:r>
              <a:rPr lang="zh-CN" altLang="en-US" sz="2000" b="1" dirty="0">
                <a:solidFill>
                  <a:srgbClr val="FF0000"/>
                </a:solidFill>
                <a:latin typeface="微软雅黑" panose="020B0503020204020204" pitchFamily="34" charset="-122"/>
                <a:ea typeface="微软雅黑" panose="020B0503020204020204" pitchFamily="34" charset="-122"/>
              </a:rPr>
              <a:t>紧张感</a:t>
            </a:r>
            <a:r>
              <a:rPr lang="zh-CN" altLang="en-US" sz="2000" b="1" dirty="0">
                <a:latin typeface="微软雅黑" panose="020B0503020204020204" pitchFamily="34" charset="-122"/>
                <a:ea typeface="微软雅黑" panose="020B0503020204020204" pitchFamily="34" charset="-122"/>
              </a:rPr>
              <a:t>；</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）可以</a:t>
            </a:r>
            <a:r>
              <a:rPr lang="zh-CN" altLang="en-US" sz="2000" b="1" dirty="0">
                <a:solidFill>
                  <a:srgbClr val="FF0000"/>
                </a:solidFill>
                <a:latin typeface="微软雅黑" panose="020B0503020204020204" pitchFamily="34" charset="-122"/>
                <a:ea typeface="微软雅黑" panose="020B0503020204020204" pitchFamily="34" charset="-122"/>
              </a:rPr>
              <a:t>避免盲目摸索</a:t>
            </a:r>
            <a:r>
              <a:rPr lang="zh-CN" altLang="en-US" sz="2000" b="1" dirty="0">
                <a:latin typeface="微软雅黑" panose="020B0503020204020204" pitchFamily="34" charset="-122"/>
                <a:ea typeface="微软雅黑" panose="020B0503020204020204" pitchFamily="34" charset="-122"/>
              </a:rPr>
              <a:t>，从指导人处直接获取丰富的经验，而且能够尽快融入团队；</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）有利于</a:t>
            </a:r>
            <a:r>
              <a:rPr lang="zh-CN" altLang="en-US" sz="2000" b="1" dirty="0">
                <a:latin typeface="微软雅黑" panose="020B0503020204020204" pitchFamily="34" charset="-122"/>
                <a:ea typeface="微软雅黑" panose="020B0503020204020204" pitchFamily="34" charset="-122"/>
              </a:rPr>
              <a:t>企业传统</a:t>
            </a:r>
            <a:r>
              <a:rPr lang="zh-CN" altLang="en-US" sz="2000" b="1" dirty="0">
                <a:solidFill>
                  <a:srgbClr val="FF0000"/>
                </a:solidFill>
                <a:latin typeface="微软雅黑" panose="020B0503020204020204" pitchFamily="34" charset="-122"/>
                <a:ea typeface="微软雅黑" panose="020B0503020204020204" pitchFamily="34" charset="-122"/>
              </a:rPr>
              <a:t>优良</a:t>
            </a:r>
            <a:r>
              <a:rPr lang="zh-CN" altLang="en-US" sz="2000" b="1" dirty="0">
                <a:latin typeface="微软雅黑" panose="020B0503020204020204" pitchFamily="34" charset="-122"/>
                <a:ea typeface="微软雅黑" panose="020B0503020204020204" pitchFamily="34" charset="-122"/>
              </a:rPr>
              <a:t>工作</a:t>
            </a:r>
            <a:r>
              <a:rPr lang="zh-CN" altLang="en-US" sz="2000" b="1" dirty="0">
                <a:solidFill>
                  <a:srgbClr val="FF0000"/>
                </a:solidFill>
                <a:latin typeface="微软雅黑" panose="020B0503020204020204" pitchFamily="34" charset="-122"/>
                <a:ea typeface="微软雅黑" panose="020B0503020204020204" pitchFamily="34" charset="-122"/>
              </a:rPr>
              <a:t>作风</a:t>
            </a:r>
            <a:r>
              <a:rPr lang="zh-CN" altLang="en-US" sz="2000" b="1"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传递</a:t>
            </a:r>
            <a:r>
              <a:rPr lang="zh-CN" altLang="en-US" sz="2000" b="1" dirty="0">
                <a:latin typeface="微软雅黑" panose="020B0503020204020204" pitchFamily="34" charset="-122"/>
                <a:ea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案例题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8.3.1.2</a:t>
            </a:r>
            <a:r>
              <a:rPr lang="zh-CN" altLang="en-US" sz="1400" dirty="0">
                <a:solidFill>
                  <a:schemeClr val="bg1">
                    <a:lumMod val="75000"/>
                  </a:schemeClr>
                </a:solidFill>
              </a:rPr>
              <a:t>工作指导法</a:t>
            </a:r>
          </a:p>
        </p:txBody>
      </p:sp>
      <p:pic>
        <p:nvPicPr>
          <p:cNvPr id="16" name="图片 15"/>
          <p:cNvPicPr>
            <a:picLocks noChangeAspect="1"/>
          </p:cNvPicPr>
          <p:nvPr/>
        </p:nvPicPr>
        <p:blipFill>
          <a:blip r:embed="rId3"/>
          <a:stretch>
            <a:fillRect/>
          </a:stretch>
        </p:blipFill>
        <p:spPr>
          <a:xfrm>
            <a:off x="6732240" y="106639"/>
            <a:ext cx="2411760" cy="1229357"/>
          </a:xfrm>
          <a:prstGeom prst="rect">
            <a:avLst/>
          </a:prstGeom>
        </p:spPr>
      </p:pic>
    </p:spTree>
    <p:extLst>
      <p:ext uri="{BB962C8B-B14F-4D97-AF65-F5344CB8AC3E}">
        <p14:creationId xmlns:p14="http://schemas.microsoft.com/office/powerpoint/2010/main" val="63029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8.3</a:t>
            </a:r>
            <a:r>
              <a:rPr lang="zh-CN" altLang="en-US" b="1" dirty="0">
                <a:solidFill>
                  <a:srgbClr val="404040"/>
                </a:solidFill>
                <a:latin typeface="微软雅黑" panose="020B0503020204020204" pitchFamily="34" charset="-122"/>
                <a:ea typeface="微软雅黑" panose="020B0503020204020204" pitchFamily="34" charset="-122"/>
              </a:rPr>
              <a:t>培训技术与方法</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8.3.1</a:t>
            </a:r>
            <a:r>
              <a:rPr lang="zh-CN" altLang="en-US" kern="0" dirty="0">
                <a:solidFill>
                  <a:sysClr val="windowText" lastClr="000000"/>
                </a:solidFill>
              </a:rPr>
              <a:t>员工培训体系构建的要求</a:t>
            </a:r>
            <a:endParaRPr lang="zh-CN" altLang="en-US" kern="0" dirty="0">
              <a:solidFill>
                <a:sysClr val="windowText" lastClr="000000"/>
              </a:solidFill>
            </a:endParaRP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工作指导法（帮带模式）</a:t>
            </a:r>
          </a:p>
          <a:p>
            <a:pPr>
              <a:lnSpc>
                <a:spcPct val="150000"/>
              </a:lnSpc>
              <a:spcBef>
                <a:spcPct val="50000"/>
              </a:spcBef>
              <a:buFontTx/>
              <a:buNone/>
            </a:pPr>
            <a:r>
              <a:rPr lang="zh-CN" altLang="en-US" sz="2000" b="1" dirty="0" smtClean="0">
                <a:solidFill>
                  <a:srgbClr val="FF0000"/>
                </a:solidFill>
                <a:latin typeface="微软雅黑" panose="020B0503020204020204" pitchFamily="34" charset="-122"/>
                <a:ea typeface="微软雅黑" panose="020B0503020204020204" pitchFamily="34" charset="-122"/>
              </a:rPr>
              <a:t>缺点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）不利于新员工的工作</a:t>
            </a:r>
            <a:r>
              <a:rPr lang="zh-CN" altLang="en-US" sz="2000" b="1" dirty="0">
                <a:solidFill>
                  <a:srgbClr val="FF0000"/>
                </a:solidFill>
                <a:latin typeface="微软雅黑" panose="020B0503020204020204" pitchFamily="34" charset="-122"/>
                <a:ea typeface="微软雅黑" panose="020B0503020204020204" pitchFamily="34" charset="-122"/>
              </a:rPr>
              <a:t>创新</a:t>
            </a:r>
            <a:r>
              <a:rPr lang="zh-CN" altLang="en-US" sz="2000" b="1" dirty="0">
                <a:latin typeface="微软雅黑" panose="020B0503020204020204" pitchFamily="34" charset="-122"/>
                <a:ea typeface="微软雅黑" panose="020B0503020204020204" pitchFamily="34" charset="-122"/>
              </a:rPr>
              <a:t>；</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）指导者</a:t>
            </a:r>
            <a:r>
              <a:rPr lang="zh-CN" altLang="en-US" sz="2000" b="1" dirty="0">
                <a:latin typeface="微软雅黑" panose="020B0503020204020204" pitchFamily="34" charset="-122"/>
                <a:ea typeface="微软雅黑" panose="020B0503020204020204" pitchFamily="34" charset="-122"/>
              </a:rPr>
              <a:t>本身</a:t>
            </a:r>
            <a:r>
              <a:rPr lang="zh-CN" altLang="en-US" sz="2000" b="1" dirty="0">
                <a:solidFill>
                  <a:srgbClr val="FF0000"/>
                </a:solidFill>
                <a:latin typeface="微软雅黑" panose="020B0503020204020204" pitchFamily="34" charset="-122"/>
                <a:ea typeface="微软雅黑" panose="020B0503020204020204" pitchFamily="34" charset="-122"/>
              </a:rPr>
              <a:t>水平</a:t>
            </a:r>
            <a:r>
              <a:rPr lang="zh-CN" altLang="en-US" sz="2000" b="1" dirty="0">
                <a:latin typeface="微软雅黑" panose="020B0503020204020204" pitchFamily="34" charset="-122"/>
                <a:ea typeface="微软雅黑" panose="020B0503020204020204" pitchFamily="34" charset="-122"/>
              </a:rPr>
              <a:t>的高低的影响； </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不良</a:t>
            </a:r>
            <a:r>
              <a:rPr lang="zh-CN" altLang="en-US" sz="2000" b="1" dirty="0">
                <a:latin typeface="微软雅黑" panose="020B0503020204020204" pitchFamily="34" charset="-122"/>
                <a:ea typeface="微软雅黑" panose="020B0503020204020204" pitchFamily="34" charset="-122"/>
              </a:rPr>
              <a:t>的工作</a:t>
            </a:r>
            <a:r>
              <a:rPr lang="zh-CN" altLang="en-US" sz="2000" b="1" dirty="0">
                <a:solidFill>
                  <a:srgbClr val="FF0000"/>
                </a:solidFill>
                <a:latin typeface="微软雅黑" panose="020B0503020204020204" pitchFamily="34" charset="-122"/>
                <a:ea typeface="微软雅黑" panose="020B0503020204020204" pitchFamily="34" charset="-122"/>
              </a:rPr>
              <a:t>习惯</a:t>
            </a:r>
            <a:r>
              <a:rPr lang="zh-CN" altLang="en-US" sz="2000" b="1" dirty="0">
                <a:latin typeface="微软雅黑" panose="020B0503020204020204" pitchFamily="34" charset="-122"/>
                <a:ea typeface="微软雅黑" panose="020B0503020204020204" pitchFamily="34" charset="-122"/>
              </a:rPr>
              <a:t>也会感染新员工；</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）指导者</a:t>
            </a:r>
            <a:r>
              <a:rPr lang="zh-CN" altLang="en-US" sz="2000" b="1" dirty="0">
                <a:latin typeface="微软雅黑" panose="020B0503020204020204" pitchFamily="34" charset="-122"/>
                <a:ea typeface="微软雅黑" panose="020B0503020204020204" pitchFamily="34" charset="-122"/>
              </a:rPr>
              <a:t>可能会有意保留自己的经验、技术，从而使指导</a:t>
            </a:r>
            <a:r>
              <a:rPr lang="zh-CN" altLang="en-US" sz="2000" b="1" dirty="0">
                <a:solidFill>
                  <a:srgbClr val="FF0000"/>
                </a:solidFill>
                <a:latin typeface="微软雅黑" panose="020B0503020204020204" pitchFamily="34" charset="-122"/>
                <a:ea typeface="微软雅黑" panose="020B0503020204020204" pitchFamily="34" charset="-122"/>
              </a:rPr>
              <a:t>浮于形式</a:t>
            </a:r>
            <a:r>
              <a:rPr lang="zh-CN" altLang="en-US" sz="2000" b="1" dirty="0">
                <a:latin typeface="微软雅黑" panose="020B0503020204020204" pitchFamily="34" charset="-122"/>
                <a:ea typeface="微软雅黑" panose="020B0503020204020204" pitchFamily="34" charset="-122"/>
              </a:rPr>
              <a:t>。</a:t>
            </a: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案例题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8.3.1.2</a:t>
            </a:r>
            <a:r>
              <a:rPr lang="zh-CN" altLang="en-US" sz="1400" dirty="0">
                <a:solidFill>
                  <a:schemeClr val="bg1">
                    <a:lumMod val="75000"/>
                  </a:schemeClr>
                </a:solidFill>
              </a:rPr>
              <a:t>工作指导法</a:t>
            </a:r>
          </a:p>
        </p:txBody>
      </p:sp>
      <p:pic>
        <p:nvPicPr>
          <p:cNvPr id="16" name="图片 15"/>
          <p:cNvPicPr>
            <a:picLocks noChangeAspect="1"/>
          </p:cNvPicPr>
          <p:nvPr/>
        </p:nvPicPr>
        <p:blipFill>
          <a:blip r:embed="rId3"/>
          <a:stretch>
            <a:fillRect/>
          </a:stretch>
        </p:blipFill>
        <p:spPr>
          <a:xfrm>
            <a:off x="6732240" y="106639"/>
            <a:ext cx="2411760" cy="1229357"/>
          </a:xfrm>
          <a:prstGeom prst="rect">
            <a:avLst/>
          </a:prstGeom>
        </p:spPr>
      </p:pic>
    </p:spTree>
    <p:extLst>
      <p:ext uri="{BB962C8B-B14F-4D97-AF65-F5344CB8AC3E}">
        <p14:creationId xmlns:p14="http://schemas.microsoft.com/office/powerpoint/2010/main" val="121477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第八</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培训与发展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0" y="990223"/>
            <a:ext cx="8599896" cy="3992298"/>
          </a:xfrm>
          <a:prstGeom prst="rect">
            <a:avLst/>
          </a:prstGeom>
        </p:spPr>
      </p:pic>
    </p:spTree>
    <p:extLst>
      <p:ext uri="{BB962C8B-B14F-4D97-AF65-F5344CB8AC3E}">
        <p14:creationId xmlns:p14="http://schemas.microsoft.com/office/powerpoint/2010/main" val="25387039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23638"/>
          </a:xfrm>
          <a:prstGeom prst="rect">
            <a:avLst/>
          </a:prstGeom>
        </p:spPr>
        <p:txBody>
          <a:bodyPr wrap="square">
            <a:spAutoFit/>
          </a:bodyPr>
          <a:lstStyle/>
          <a:p>
            <a:pPr algn="just">
              <a:lnSpc>
                <a:spcPct val="140000"/>
              </a:lnSpc>
              <a:spcAft>
                <a:spcPts val="0"/>
              </a:spcAft>
              <a:defRPr/>
            </a:pPr>
            <a:r>
              <a:rPr lang="en-US" altLang="zh-CN"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1901】</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联想集团的新员工在上岗之前，都要指定一对一的指导人。公司有一系列的规范来选择指导人，包括要求和资格认定及指导工作评价。在新员工报到前一周，各部门就要将名单报人力资源部，进行资格审查。新员工在没有指导人的情况下，该部门要暂缓进人计划，待有合格的指导人后方可进入。指导人负责带新人并考察新员工在试用期间的表现能力等。其作用一是代行人力资源部的考察职责，二是通过帮带行使部门职责。在这种体制下，新员工通过指导人的帮助，能够尽快进入角色</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40000"/>
              </a:lnSpc>
              <a:spcAft>
                <a:spcPts val="0"/>
              </a:spcAft>
              <a:defRPr/>
            </a:pP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联想集团的培训方式属于哪种类型？</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40000"/>
              </a:lnSpc>
              <a:spcAft>
                <a:spcPts val="0"/>
              </a:spcAft>
              <a:defRPr/>
            </a:pP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这种培训方式具有哪些特点？</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36786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8.3</a:t>
            </a:r>
            <a:r>
              <a:rPr lang="zh-CN" altLang="en-US" b="1" dirty="0">
                <a:solidFill>
                  <a:srgbClr val="404040"/>
                </a:solidFill>
                <a:latin typeface="微软雅黑" panose="020B0503020204020204" pitchFamily="34" charset="-122"/>
                <a:ea typeface="微软雅黑" panose="020B0503020204020204" pitchFamily="34" charset="-122"/>
              </a:rPr>
              <a:t>培训技术与方法</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8.3.2</a:t>
            </a:r>
            <a:r>
              <a:rPr lang="zh-CN" altLang="en-US" kern="0" dirty="0">
                <a:solidFill>
                  <a:sysClr val="windowText" lastClr="000000"/>
                </a:solidFill>
              </a:rPr>
              <a:t>参与式培训法</a:t>
            </a:r>
          </a:p>
        </p:txBody>
      </p:sp>
      <p:sp>
        <p:nvSpPr>
          <p:cNvPr id="3" name="矩形 2"/>
          <p:cNvSpPr/>
          <p:nvPr/>
        </p:nvSpPr>
        <p:spPr>
          <a:xfrm>
            <a:off x="488959" y="1477261"/>
            <a:ext cx="8475529" cy="3477875"/>
          </a:xfrm>
          <a:prstGeom prst="rect">
            <a:avLst/>
          </a:prstGeom>
        </p:spPr>
        <p:txBody>
          <a:bodyPr wrap="square">
            <a:spAutoFit/>
          </a:bodyPr>
          <a:lstStyle/>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调动培训对象的积极性，让其在培训者与培训对象双方</a:t>
            </a:r>
            <a:r>
              <a:rPr lang="zh-CN" altLang="en-US" sz="2000" b="1" dirty="0">
                <a:latin typeface="微软雅黑" panose="020B0503020204020204" pitchFamily="34" charset="-122"/>
                <a:ea typeface="微软雅黑" panose="020B0503020204020204" pitchFamily="34" charset="-122"/>
              </a:rPr>
              <a:t>互动中学习</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角色扮演法</a:t>
            </a:r>
            <a:r>
              <a:rPr lang="zh-CN" altLang="en-US" sz="2000" dirty="0">
                <a:latin typeface="微软雅黑" panose="020B0503020204020204" pitchFamily="34" charset="-122"/>
                <a:ea typeface="微软雅黑" panose="020B0503020204020204" pitchFamily="34" charset="-122"/>
              </a:rPr>
              <a:t>（角色模拟法）</a:t>
            </a:r>
          </a:p>
          <a:p>
            <a:pPr marL="342900" indent="-342900">
              <a:lnSpc>
                <a:spcPct val="150000"/>
              </a:lnSpc>
              <a:spcBef>
                <a:spcPct val="50000"/>
              </a:spcBef>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案例研究法</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信息双向性交流，知识传授与能力提升相融合</a:t>
            </a:r>
            <a:r>
              <a:rPr lang="zh-CN" altLang="en-US" sz="2000" dirty="0">
                <a:latin typeface="微软雅黑" panose="020B0503020204020204" pitchFamily="34" charset="-122"/>
                <a:ea typeface="微软雅黑" panose="020B0503020204020204" pitchFamily="34" charset="-122"/>
              </a:rPr>
              <a:t>）</a:t>
            </a:r>
          </a:p>
          <a:p>
            <a:pPr marL="342900" indent="-342900">
              <a:lnSpc>
                <a:spcPct val="150000"/>
              </a:lnSpc>
              <a:spcBef>
                <a:spcPct val="50000"/>
              </a:spcBef>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头脑风暴法</a:t>
            </a:r>
            <a:r>
              <a:rPr lang="zh-CN" altLang="en-US" sz="2000" dirty="0">
                <a:latin typeface="微软雅黑" panose="020B0503020204020204" pitchFamily="34" charset="-122"/>
                <a:ea typeface="微软雅黑" panose="020B0503020204020204" pitchFamily="34" charset="-122"/>
              </a:rPr>
              <a:t>（能</a:t>
            </a:r>
            <a:r>
              <a:rPr lang="zh-CN" altLang="en-US" sz="2000" b="1" dirty="0">
                <a:latin typeface="微软雅黑" panose="020B0503020204020204" pitchFamily="34" charset="-122"/>
                <a:ea typeface="微软雅黑" panose="020B0503020204020204" pitchFamily="34" charset="-122"/>
              </a:rPr>
              <a:t>最大限度</a:t>
            </a:r>
            <a:r>
              <a:rPr lang="zh-CN" altLang="en-US" sz="2000" dirty="0">
                <a:latin typeface="微软雅黑" panose="020B0503020204020204" pitchFamily="34" charset="-122"/>
                <a:ea typeface="微软雅黑" panose="020B0503020204020204" pitchFamily="34" charset="-122"/>
              </a:rPr>
              <a:t>地发挥每个参加者的创造能力，提供解决问题的更多更佳的方案）</a:t>
            </a:r>
          </a:p>
          <a:p>
            <a:pPr marL="342900" indent="-342900">
              <a:lnSpc>
                <a:spcPct val="150000"/>
              </a:lnSpc>
              <a:spcBef>
                <a:spcPct val="500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游戏法</a:t>
            </a: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730517" y="91789"/>
            <a:ext cx="2440893" cy="1244207"/>
          </a:xfrm>
          <a:prstGeom prst="rect">
            <a:avLst/>
          </a:prstGeom>
        </p:spPr>
      </p:pic>
    </p:spTree>
    <p:extLst>
      <p:ext uri="{BB962C8B-B14F-4D97-AF65-F5344CB8AC3E}">
        <p14:creationId xmlns:p14="http://schemas.microsoft.com/office/powerpoint/2010/main" val="20463116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8.3</a:t>
            </a:r>
            <a:r>
              <a:rPr lang="zh-CN" altLang="en-US" b="1" dirty="0">
                <a:solidFill>
                  <a:srgbClr val="404040"/>
                </a:solidFill>
                <a:latin typeface="微软雅黑" panose="020B0503020204020204" pitchFamily="34" charset="-122"/>
                <a:ea typeface="微软雅黑" panose="020B0503020204020204" pitchFamily="34" charset="-122"/>
              </a:rPr>
              <a:t>培训技术与方法</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8.3.2</a:t>
            </a:r>
            <a:r>
              <a:rPr lang="zh-CN" altLang="en-US" kern="0" dirty="0">
                <a:solidFill>
                  <a:sysClr val="windowText" lastClr="000000"/>
                </a:solidFill>
              </a:rPr>
              <a:t>参与式培训法</a:t>
            </a:r>
          </a:p>
        </p:txBody>
      </p:sp>
      <p:sp>
        <p:nvSpPr>
          <p:cNvPr id="3" name="矩形 2"/>
          <p:cNvSpPr/>
          <p:nvPr/>
        </p:nvSpPr>
        <p:spPr>
          <a:xfrm>
            <a:off x="488959" y="1477261"/>
            <a:ext cx="8475529" cy="3323987"/>
          </a:xfrm>
          <a:prstGeom prst="rect">
            <a:avLst/>
          </a:prstGeom>
        </p:spPr>
        <p:txBody>
          <a:bodyPr wrap="square">
            <a:spAutoFit/>
          </a:bodyPr>
          <a:lstStyle/>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案例研究法的优缺点</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特点：</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a:solidFill>
                  <a:srgbClr val="FF0000"/>
                </a:solidFill>
                <a:latin typeface="微软雅黑" panose="020B0503020204020204" pitchFamily="34" charset="-122"/>
                <a:ea typeface="微软雅黑" panose="020B0503020204020204" pitchFamily="34" charset="-122"/>
              </a:rPr>
              <a:t>优点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）案例研究过程中学员的参与性强，而且这种教学方式生动具体，直观易学，可以激发学员的</a:t>
            </a:r>
            <a:r>
              <a:rPr lang="zh-CN" altLang="en-US" sz="2000" b="1" dirty="0">
                <a:solidFill>
                  <a:srgbClr val="FF0000"/>
                </a:solidFill>
                <a:latin typeface="微软雅黑" panose="020B0503020204020204" pitchFamily="34" charset="-122"/>
                <a:ea typeface="微软雅黑" panose="020B0503020204020204" pitchFamily="34" charset="-122"/>
              </a:rPr>
              <a:t>学习积极性</a:t>
            </a:r>
            <a:r>
              <a:rPr lang="zh-CN" altLang="en-US" sz="2000" b="1" dirty="0">
                <a:latin typeface="微软雅黑" panose="020B0503020204020204" pitchFamily="34" charset="-122"/>
                <a:ea typeface="微软雅黑" panose="020B0503020204020204" pitchFamily="34" charset="-122"/>
              </a:rPr>
              <a:t>，学员在分析过程中将解决问题能力的提高融入到知识传授当中。</a:t>
            </a:r>
          </a:p>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）学员之间能够通过案例分析达到</a:t>
            </a:r>
            <a:r>
              <a:rPr lang="zh-CN" altLang="en-US" sz="2000" b="1" dirty="0">
                <a:solidFill>
                  <a:srgbClr val="FF0000"/>
                </a:solidFill>
                <a:latin typeface="微软雅黑" panose="020B0503020204020204" pitchFamily="34" charset="-122"/>
                <a:ea typeface="微软雅黑" panose="020B0503020204020204" pitchFamily="34" charset="-122"/>
              </a:rPr>
              <a:t>交流</a:t>
            </a:r>
            <a:r>
              <a:rPr lang="zh-CN" altLang="en-US" sz="2000" b="1" dirty="0">
                <a:latin typeface="微软雅黑" panose="020B0503020204020204" pitchFamily="34" charset="-122"/>
                <a:ea typeface="微软雅黑" panose="020B0503020204020204" pitchFamily="34" charset="-122"/>
              </a:rPr>
              <a:t>的目的</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730517" y="91789"/>
            <a:ext cx="2440893" cy="1244207"/>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8.3.2.2</a:t>
            </a:r>
            <a:r>
              <a:rPr lang="zh-CN" altLang="en-US" sz="1400" dirty="0">
                <a:solidFill>
                  <a:schemeClr val="bg1">
                    <a:lumMod val="75000"/>
                  </a:schemeClr>
                </a:solidFill>
              </a:rPr>
              <a:t>案例研究法</a:t>
            </a:r>
          </a:p>
        </p:txBody>
      </p:sp>
    </p:spTree>
    <p:extLst>
      <p:ext uri="{BB962C8B-B14F-4D97-AF65-F5344CB8AC3E}">
        <p14:creationId xmlns:p14="http://schemas.microsoft.com/office/powerpoint/2010/main" val="5572521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8.3</a:t>
            </a:r>
            <a:r>
              <a:rPr lang="zh-CN" altLang="en-US" b="1" dirty="0">
                <a:solidFill>
                  <a:srgbClr val="404040"/>
                </a:solidFill>
                <a:latin typeface="微软雅黑" panose="020B0503020204020204" pitchFamily="34" charset="-122"/>
                <a:ea typeface="微软雅黑" panose="020B0503020204020204" pitchFamily="34" charset="-122"/>
              </a:rPr>
              <a:t>培训技术与方法</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8.3.2</a:t>
            </a:r>
            <a:r>
              <a:rPr lang="zh-CN" altLang="en-US" kern="0" dirty="0">
                <a:solidFill>
                  <a:sysClr val="windowText" lastClr="000000"/>
                </a:solidFill>
              </a:rPr>
              <a:t>参与式培训法</a:t>
            </a:r>
          </a:p>
        </p:txBody>
      </p:sp>
      <p:sp>
        <p:nvSpPr>
          <p:cNvPr id="3" name="矩形 2"/>
          <p:cNvSpPr/>
          <p:nvPr/>
        </p:nvSpPr>
        <p:spPr>
          <a:xfrm>
            <a:off x="488959" y="1477261"/>
            <a:ext cx="8475529" cy="3323987"/>
          </a:xfrm>
          <a:prstGeom prst="rect">
            <a:avLst/>
          </a:prstGeom>
        </p:spPr>
        <p:txBody>
          <a:bodyPr wrap="square">
            <a:spAutoFit/>
          </a:bodyPr>
          <a:lstStyle/>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案例研究法的优缺点</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特点：</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solidFill>
                  <a:srgbClr val="FF0000"/>
                </a:solidFill>
                <a:latin typeface="微软雅黑" panose="020B0503020204020204" pitchFamily="34" charset="-122"/>
                <a:ea typeface="微软雅黑" panose="020B0503020204020204" pitchFamily="34" charset="-122"/>
              </a:rPr>
              <a:t>缺点</a:t>
            </a: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费时间</a:t>
            </a:r>
            <a:r>
              <a:rPr lang="zh-CN" altLang="en-US" sz="2000" b="1" dirty="0" smtClean="0">
                <a:latin typeface="微软雅黑" panose="020B0503020204020204" pitchFamily="34" charset="-122"/>
                <a:ea typeface="微软雅黑" panose="020B0503020204020204" pitchFamily="34" charset="-122"/>
              </a:rPr>
              <a:t>：案例</a:t>
            </a:r>
            <a:r>
              <a:rPr lang="zh-CN" altLang="en-US" sz="2000" b="1" dirty="0">
                <a:latin typeface="微软雅黑" panose="020B0503020204020204" pitchFamily="34" charset="-122"/>
                <a:ea typeface="微软雅黑" panose="020B0503020204020204" pitchFamily="34" charset="-122"/>
              </a:rPr>
              <a:t>研究法需要较长的时间准备案例，需要较多的培训时间进行案例分析。 </a:t>
            </a:r>
          </a:p>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要典型</a:t>
            </a:r>
            <a:r>
              <a:rPr lang="zh-CN" altLang="en-US" sz="2000" b="1" dirty="0" smtClean="0">
                <a:latin typeface="微软雅黑" panose="020B0503020204020204" pitchFamily="34" charset="-122"/>
                <a:ea typeface="微软雅黑" panose="020B0503020204020204" pitchFamily="34" charset="-122"/>
              </a:rPr>
              <a:t>：准备</a:t>
            </a:r>
            <a:r>
              <a:rPr lang="zh-CN" altLang="en-US" sz="2000" b="1" dirty="0">
                <a:latin typeface="微软雅黑" panose="020B0503020204020204" pitchFamily="34" charset="-122"/>
                <a:ea typeface="微软雅黑" panose="020B0503020204020204" pitchFamily="34" charset="-122"/>
              </a:rPr>
              <a:t>的案例要有一定代表性，无效的案例会浪费培训对象的时间和精力案例分析对培训。</a:t>
            </a:r>
          </a:p>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要求高</a:t>
            </a:r>
            <a:r>
              <a:rPr lang="zh-CN" altLang="en-US" sz="2000" b="1" dirty="0" smtClean="0">
                <a:latin typeface="微软雅黑" panose="020B0503020204020204" pitchFamily="34" charset="-122"/>
                <a:ea typeface="微软雅黑" panose="020B0503020204020204" pitchFamily="34" charset="-122"/>
              </a:rPr>
              <a:t>：顾问</a:t>
            </a:r>
            <a:r>
              <a:rPr lang="zh-CN" altLang="en-US" sz="2000" b="1" dirty="0">
                <a:latin typeface="微软雅黑" panose="020B0503020204020204" pitchFamily="34" charset="-122"/>
                <a:ea typeface="微软雅黑" panose="020B0503020204020204" pitchFamily="34" charset="-122"/>
              </a:rPr>
              <a:t>的能力要求很高，同时对学员能力也有一定要求。</a:t>
            </a: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730517" y="91789"/>
            <a:ext cx="2440893" cy="1244207"/>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8.3.2.2</a:t>
            </a:r>
            <a:r>
              <a:rPr lang="zh-CN" altLang="en-US" sz="1400" dirty="0">
                <a:solidFill>
                  <a:schemeClr val="bg1">
                    <a:lumMod val="75000"/>
                  </a:schemeClr>
                </a:solidFill>
              </a:rPr>
              <a:t>案例研究法</a:t>
            </a:r>
          </a:p>
        </p:txBody>
      </p:sp>
    </p:spTree>
    <p:extLst>
      <p:ext uri="{BB962C8B-B14F-4D97-AF65-F5344CB8AC3E}">
        <p14:creationId xmlns:p14="http://schemas.microsoft.com/office/powerpoint/2010/main" val="4300657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05043"/>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1607】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一种信息双向性交流培训方式，其将知识传授和能力提高两者融合到一起，并且是一种非常有特色的培训方法，是指（）</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、案例研究法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、角色扮演法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、头脑风暴法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、个别指导法</a:t>
            </a:r>
          </a:p>
        </p:txBody>
      </p:sp>
    </p:spTree>
    <p:extLst>
      <p:ext uri="{BB962C8B-B14F-4D97-AF65-F5344CB8AC3E}">
        <p14:creationId xmlns:p14="http://schemas.microsoft.com/office/powerpoint/2010/main" val="36261493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1607】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一种信息双向性交流培训方式，其将知识传授和能力提高两者融合到一起，并且是一种非常有特色的培训方法，是指（）</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、案例研究法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、角色扮演法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、头脑风暴法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、个别指导法</a:t>
            </a:r>
          </a:p>
        </p:txBody>
      </p:sp>
    </p:spTree>
    <p:extLst>
      <p:ext uri="{BB962C8B-B14F-4D97-AF65-F5344CB8AC3E}">
        <p14:creationId xmlns:p14="http://schemas.microsoft.com/office/powerpoint/2010/main" val="2119572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05043"/>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培训对象在培训活动中相互启迪思想、激发创造性思维，它能最大限度地发挥每个参加者的创造能力，提供解决问题的更多更佳的方案，这种培训方法是（ ）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、角色扮演法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、案例研究法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、头脑风暴法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、个别指导</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法</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310366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培训对象在培训活动中相互启迪思想、激发创造性思维，它能最大限度地发挥每个参加者的创造能力，提供解决问题的更多更佳的方案，这种培训方法是（ ）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、角色扮演法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、案例研究法</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、头脑风暴法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、个别指导</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法</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881888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1601】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参与式培训方法主要有（）</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、头脑风暴法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、案例研究法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、影视法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、角色扮演法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、游戏法</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987344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1601】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参与式培训方法主要有（）</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、头脑风暴法</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、案例研究法</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、影视法</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、角色扮演法</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、游戏法</a:t>
            </a:r>
            <a:endPar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8557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第八</a:t>
            </a:r>
            <a:r>
              <a:rPr lang="zh-CN" altLang="en-US" b="1" dirty="0" smtClean="0">
                <a:solidFill>
                  <a:srgbClr val="404040"/>
                </a:solidFill>
                <a:latin typeface="微软雅黑" panose="020B0503020204020204" pitchFamily="34" charset="-122"/>
                <a:ea typeface="微软雅黑" panose="020B0503020204020204" pitchFamily="34" charset="-122"/>
              </a:rPr>
              <a:t>章  员工</a:t>
            </a:r>
            <a:r>
              <a:rPr lang="zh-CN" altLang="en-US" b="1" dirty="0">
                <a:solidFill>
                  <a:srgbClr val="404040"/>
                </a:solidFill>
                <a:latin typeface="微软雅黑" panose="020B0503020204020204" pitchFamily="34" charset="-122"/>
                <a:ea typeface="微软雅黑" panose="020B0503020204020204" pitchFamily="34" charset="-122"/>
              </a:rPr>
              <a:t>培训与发展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3"/>
          <a:stretch>
            <a:fillRect/>
          </a:stretch>
        </p:blipFill>
        <p:spPr>
          <a:xfrm>
            <a:off x="0" y="1380972"/>
            <a:ext cx="9144000" cy="2381556"/>
          </a:xfrm>
          <a:prstGeom prst="rect">
            <a:avLst/>
          </a:prstGeom>
        </p:spPr>
      </p:pic>
    </p:spTree>
    <p:extLst>
      <p:ext uri="{BB962C8B-B14F-4D97-AF65-F5344CB8AC3E}">
        <p14:creationId xmlns:p14="http://schemas.microsoft.com/office/powerpoint/2010/main" val="1070505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8.3</a:t>
            </a:r>
            <a:r>
              <a:rPr lang="zh-CN" altLang="en-US" b="1" dirty="0">
                <a:solidFill>
                  <a:srgbClr val="404040"/>
                </a:solidFill>
                <a:latin typeface="微软雅黑" panose="020B0503020204020204" pitchFamily="34" charset="-122"/>
                <a:ea typeface="微软雅黑" panose="020B0503020204020204" pitchFamily="34" charset="-122"/>
              </a:rPr>
              <a:t>培训技术与方法</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8.3.3</a:t>
            </a:r>
            <a:r>
              <a:rPr lang="zh-CN" altLang="en-US" kern="0" dirty="0">
                <a:solidFill>
                  <a:sysClr val="windowText" lastClr="000000"/>
                </a:solidFill>
              </a:rPr>
              <a:t>其他培训方法</a:t>
            </a:r>
          </a:p>
        </p:txBody>
      </p:sp>
      <p:sp>
        <p:nvSpPr>
          <p:cNvPr id="3" name="矩形 2"/>
          <p:cNvSpPr/>
          <p:nvPr/>
        </p:nvSpPr>
        <p:spPr>
          <a:xfrm>
            <a:off x="488959" y="1477261"/>
            <a:ext cx="8475529" cy="3508653"/>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一、网上培训</a:t>
            </a:r>
            <a:r>
              <a:rPr lang="zh-CN" altLang="en-US" sz="2000" dirty="0">
                <a:latin typeface="微软雅黑" panose="020B0503020204020204" pitchFamily="34" charset="-122"/>
                <a:ea typeface="微软雅黑" panose="020B0503020204020204" pitchFamily="34" charset="-122"/>
              </a:rPr>
              <a:t>：通过公司的内</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外联网或因特网对学员进行</a:t>
            </a:r>
            <a:r>
              <a:rPr lang="zh-CN" altLang="en-US" sz="2000" dirty="0" smtClean="0">
                <a:latin typeface="微软雅黑" panose="020B0503020204020204" pitchFamily="34" charset="-122"/>
                <a:ea typeface="微软雅黑" panose="020B0503020204020204" pitchFamily="34" charset="-122"/>
              </a:rPr>
              <a:t>培训</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优点</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）进程</a:t>
            </a:r>
            <a:r>
              <a:rPr lang="zh-CN" altLang="en-US" sz="2000" b="1" dirty="0">
                <a:latin typeface="微软雅黑" panose="020B0503020204020204" pitchFamily="34" charset="-122"/>
                <a:ea typeface="微软雅黑" panose="020B0503020204020204" pitchFamily="34" charset="-122"/>
              </a:rPr>
              <a:t>安排也比较</a:t>
            </a:r>
            <a:r>
              <a:rPr lang="zh-CN" altLang="en-US" sz="2000" b="1" dirty="0">
                <a:solidFill>
                  <a:srgbClr val="FF0000"/>
                </a:solidFill>
                <a:latin typeface="微软雅黑" panose="020B0503020204020204" pitchFamily="34" charset="-122"/>
                <a:ea typeface="微软雅黑" panose="020B0503020204020204" pitchFamily="34" charset="-122"/>
              </a:rPr>
              <a:t>灵活</a:t>
            </a:r>
            <a:r>
              <a:rPr lang="zh-CN" altLang="en-US" sz="2000" b="1" dirty="0">
                <a:latin typeface="微软雅黑" panose="020B0503020204020204" pitchFamily="34" charset="-122"/>
                <a:ea typeface="微软雅黑" panose="020B0503020204020204" pitchFamily="34" charset="-122"/>
              </a:rPr>
              <a:t>，学员可以充分利用空闲时间进行，而不用中断工作；</a:t>
            </a: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）无需</a:t>
            </a:r>
            <a:r>
              <a:rPr lang="zh-CN" altLang="en-US" sz="2000" b="1" dirty="0">
                <a:latin typeface="微软雅黑" panose="020B0503020204020204" pitchFamily="34" charset="-122"/>
                <a:ea typeface="微软雅黑" panose="020B0503020204020204" pitchFamily="34" charset="-122"/>
              </a:rPr>
              <a:t>召集学员，节省培训</a:t>
            </a:r>
            <a:r>
              <a:rPr lang="zh-CN" altLang="en-US" sz="2000" b="1" dirty="0">
                <a:solidFill>
                  <a:srgbClr val="FF0000"/>
                </a:solidFill>
                <a:latin typeface="微软雅黑" panose="020B0503020204020204" pitchFamily="34" charset="-122"/>
                <a:ea typeface="微软雅黑" panose="020B0503020204020204" pitchFamily="34" charset="-122"/>
              </a:rPr>
              <a:t>费用</a:t>
            </a:r>
            <a:r>
              <a:rPr lang="zh-CN" altLang="en-US" sz="2000" b="1" dirty="0">
                <a:latin typeface="微软雅黑" panose="020B0503020204020204" pitchFamily="34" charset="-122"/>
                <a:ea typeface="微软雅黑" panose="020B0503020204020204" pitchFamily="34" charset="-122"/>
              </a:rPr>
              <a:t>；</a:t>
            </a: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）充分</a:t>
            </a:r>
            <a:r>
              <a:rPr lang="zh-CN" altLang="en-US" sz="2000" b="1" dirty="0">
                <a:latin typeface="微软雅黑" panose="020B0503020204020204" pitchFamily="34" charset="-122"/>
                <a:ea typeface="微软雅黑" panose="020B0503020204020204" pitchFamily="34" charset="-122"/>
              </a:rPr>
              <a:t>利用网络上大量的声音、图片和影音文件等资源，</a:t>
            </a:r>
            <a:r>
              <a:rPr lang="zh-CN" altLang="en-US" sz="2000" b="1" dirty="0">
                <a:solidFill>
                  <a:srgbClr val="FF0000"/>
                </a:solidFill>
                <a:latin typeface="微软雅黑" panose="020B0503020204020204" pitchFamily="34" charset="-122"/>
                <a:ea typeface="微软雅黑" panose="020B0503020204020204" pitchFamily="34" charset="-122"/>
              </a:rPr>
              <a:t>增强</a:t>
            </a:r>
            <a:r>
              <a:rPr lang="zh-CN" altLang="en-US" sz="2000" b="1" dirty="0">
                <a:latin typeface="微软雅黑" panose="020B0503020204020204" pitchFamily="34" charset="-122"/>
                <a:ea typeface="微软雅黑" panose="020B0503020204020204" pitchFamily="34" charset="-122"/>
              </a:rPr>
              <a:t>课堂教学的</a:t>
            </a:r>
            <a:r>
              <a:rPr lang="zh-CN" altLang="en-US" sz="2000" b="1" dirty="0">
                <a:solidFill>
                  <a:srgbClr val="FF0000"/>
                </a:solidFill>
                <a:latin typeface="微软雅黑" panose="020B0503020204020204" pitchFamily="34" charset="-122"/>
                <a:ea typeface="微软雅黑" panose="020B0503020204020204" pitchFamily="34" charset="-122"/>
              </a:rPr>
              <a:t>趣味性</a:t>
            </a:r>
            <a:r>
              <a:rPr lang="zh-CN" altLang="en-US" sz="2000" b="1" dirty="0">
                <a:latin typeface="微软雅黑" panose="020B0503020204020204" pitchFamily="34" charset="-122"/>
                <a:ea typeface="微软雅黑" panose="020B0503020204020204" pitchFamily="34" charset="-122"/>
              </a:rPr>
              <a:t>；</a:t>
            </a: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）更新</a:t>
            </a:r>
            <a:r>
              <a:rPr lang="zh-CN" altLang="en-US" sz="2000" b="1" dirty="0">
                <a:latin typeface="微软雅黑" panose="020B0503020204020204" pitchFamily="34" charset="-122"/>
                <a:ea typeface="微软雅黑" panose="020B0503020204020204" pitchFamily="34" charset="-122"/>
              </a:rPr>
              <a:t>培训</a:t>
            </a:r>
            <a:r>
              <a:rPr lang="zh-CN" altLang="en-US" sz="2000" b="1" dirty="0">
                <a:solidFill>
                  <a:srgbClr val="FF0000"/>
                </a:solidFill>
                <a:latin typeface="微软雅黑" panose="020B0503020204020204" pitchFamily="34" charset="-122"/>
                <a:ea typeface="微软雅黑" panose="020B0503020204020204" pitchFamily="34" charset="-122"/>
              </a:rPr>
              <a:t>内容及时</a:t>
            </a:r>
            <a:r>
              <a:rPr lang="zh-CN" altLang="en-US" sz="2000" b="1" dirty="0">
                <a:latin typeface="微软雅黑" panose="020B0503020204020204" pitchFamily="34" charset="-122"/>
                <a:ea typeface="微软雅黑" panose="020B0503020204020204" pitchFamily="34" charset="-122"/>
              </a:rPr>
              <a:t>且成本低</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738597" y="91789"/>
            <a:ext cx="2442349" cy="1244949"/>
          </a:xfrm>
          <a:prstGeom prst="rect">
            <a:avLst/>
          </a:prstGeom>
        </p:spPr>
      </p:pic>
      <p:sp>
        <p:nvSpPr>
          <p:cNvPr id="13" name="文本框 12">
            <a:extLst/>
          </p:cNvPr>
          <p:cNvSpPr txBox="1"/>
          <p:nvPr/>
        </p:nvSpPr>
        <p:spPr>
          <a:xfrm>
            <a:off x="5364088" y="913416"/>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案例题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8.3.3.1</a:t>
            </a:r>
            <a:r>
              <a:rPr lang="zh-CN" altLang="en-US" sz="1400" dirty="0">
                <a:solidFill>
                  <a:schemeClr val="bg1">
                    <a:lumMod val="75000"/>
                  </a:schemeClr>
                </a:solidFill>
              </a:rPr>
              <a:t>网上培训</a:t>
            </a:r>
          </a:p>
        </p:txBody>
      </p:sp>
      <p:sp>
        <p:nvSpPr>
          <p:cNvPr id="15" name="文本框 14">
            <a:extLst/>
          </p:cNvPr>
          <p:cNvSpPr txBox="1"/>
          <p:nvPr/>
        </p:nvSpPr>
        <p:spPr>
          <a:xfrm>
            <a:off x="4183726" y="4011910"/>
            <a:ext cx="480131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灵活、省钱、有趣、及时</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94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8.3</a:t>
            </a:r>
            <a:r>
              <a:rPr lang="zh-CN" altLang="en-US" b="1" dirty="0">
                <a:solidFill>
                  <a:srgbClr val="404040"/>
                </a:solidFill>
                <a:latin typeface="微软雅黑" panose="020B0503020204020204" pitchFamily="34" charset="-122"/>
                <a:ea typeface="微软雅黑" panose="020B0503020204020204" pitchFamily="34" charset="-122"/>
              </a:rPr>
              <a:t>培训技术与方法</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8.3.3</a:t>
            </a:r>
            <a:r>
              <a:rPr lang="zh-CN" altLang="en-US" kern="0" dirty="0">
                <a:solidFill>
                  <a:sysClr val="windowText" lastClr="000000"/>
                </a:solidFill>
              </a:rPr>
              <a:t>其他培训方法</a:t>
            </a:r>
          </a:p>
        </p:txBody>
      </p:sp>
      <p:sp>
        <p:nvSpPr>
          <p:cNvPr id="3" name="矩形 2"/>
          <p:cNvSpPr/>
          <p:nvPr/>
        </p:nvSpPr>
        <p:spPr>
          <a:xfrm>
            <a:off x="488959" y="1477261"/>
            <a:ext cx="8475529" cy="2154436"/>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一、网上培训</a:t>
            </a:r>
            <a:r>
              <a:rPr lang="zh-CN" altLang="en-US" sz="2000" dirty="0">
                <a:latin typeface="微软雅黑" panose="020B0503020204020204" pitchFamily="34" charset="-122"/>
                <a:ea typeface="微软雅黑" panose="020B0503020204020204" pitchFamily="34" charset="-122"/>
              </a:rPr>
              <a:t>：通过公司的内</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外联网或因特网对学员进行</a:t>
            </a:r>
            <a:r>
              <a:rPr lang="zh-CN" altLang="en-US" sz="2000" dirty="0" smtClean="0">
                <a:latin typeface="微软雅黑" panose="020B0503020204020204" pitchFamily="34" charset="-122"/>
                <a:ea typeface="微软雅黑" panose="020B0503020204020204" pitchFamily="34" charset="-122"/>
              </a:rPr>
              <a:t>培训</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缺点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）要求企业</a:t>
            </a:r>
            <a:r>
              <a:rPr lang="zh-CN" altLang="en-US" sz="2000" b="1" dirty="0">
                <a:solidFill>
                  <a:srgbClr val="FF0000"/>
                </a:solidFill>
                <a:latin typeface="微软雅黑" panose="020B0503020204020204" pitchFamily="34" charset="-122"/>
                <a:ea typeface="微软雅黑" panose="020B0503020204020204" pitchFamily="34" charset="-122"/>
              </a:rPr>
              <a:t>建立</a:t>
            </a:r>
            <a:r>
              <a:rPr lang="zh-CN" altLang="en-US" sz="2000" b="1" dirty="0">
                <a:latin typeface="微软雅黑" panose="020B0503020204020204" pitchFamily="34" charset="-122"/>
                <a:ea typeface="微软雅黑" panose="020B0503020204020204" pitchFamily="34" charset="-122"/>
              </a:rPr>
              <a:t>良好的网络培训</a:t>
            </a:r>
            <a:r>
              <a:rPr lang="zh-CN" altLang="en-US" sz="2000" b="1" dirty="0">
                <a:solidFill>
                  <a:srgbClr val="FF0000"/>
                </a:solidFill>
                <a:latin typeface="微软雅黑" panose="020B0503020204020204" pitchFamily="34" charset="-122"/>
                <a:ea typeface="微软雅黑" panose="020B0503020204020204" pitchFamily="34" charset="-122"/>
              </a:rPr>
              <a:t>系统</a:t>
            </a:r>
            <a:r>
              <a:rPr lang="zh-CN" altLang="en-US" sz="2000" b="1" dirty="0">
                <a:latin typeface="微软雅黑" panose="020B0503020204020204" pitchFamily="34" charset="-122"/>
                <a:ea typeface="微软雅黑" panose="020B0503020204020204" pitchFamily="34" charset="-122"/>
              </a:rPr>
              <a:t>，这需要</a:t>
            </a:r>
            <a:r>
              <a:rPr lang="zh-CN" altLang="en-US" sz="2000" b="1" dirty="0">
                <a:solidFill>
                  <a:srgbClr val="FF0000"/>
                </a:solidFill>
                <a:latin typeface="微软雅黑" panose="020B0503020204020204" pitchFamily="34" charset="-122"/>
                <a:ea typeface="微软雅黑" panose="020B0503020204020204" pitchFamily="34" charset="-122"/>
              </a:rPr>
              <a:t>大量的培训资金</a:t>
            </a: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）某些培训内容并</a:t>
            </a:r>
            <a:r>
              <a:rPr lang="zh-CN" altLang="en-US" sz="2000" b="1" dirty="0">
                <a:solidFill>
                  <a:srgbClr val="FF0000"/>
                </a:solidFill>
                <a:latin typeface="微软雅黑" panose="020B0503020204020204" pitchFamily="34" charset="-122"/>
                <a:ea typeface="微软雅黑" panose="020B0503020204020204" pitchFamily="34" charset="-122"/>
              </a:rPr>
              <a:t>不适用</a:t>
            </a:r>
            <a:r>
              <a:rPr lang="zh-CN" altLang="en-US" sz="2000" b="1" dirty="0">
                <a:latin typeface="微软雅黑" panose="020B0503020204020204" pitchFamily="34" charset="-122"/>
                <a:ea typeface="微软雅黑" panose="020B0503020204020204" pitchFamily="34" charset="-122"/>
              </a:rPr>
              <a:t>于网上培训方式</a:t>
            </a:r>
          </a:p>
        </p:txBody>
      </p:sp>
      <p:pic>
        <p:nvPicPr>
          <p:cNvPr id="5" name="图片 4"/>
          <p:cNvPicPr>
            <a:picLocks noChangeAspect="1"/>
          </p:cNvPicPr>
          <p:nvPr/>
        </p:nvPicPr>
        <p:blipFill>
          <a:blip r:embed="rId3"/>
          <a:stretch>
            <a:fillRect/>
          </a:stretch>
        </p:blipFill>
        <p:spPr>
          <a:xfrm>
            <a:off x="6738597" y="91789"/>
            <a:ext cx="2442349" cy="1244949"/>
          </a:xfrm>
          <a:prstGeom prst="rect">
            <a:avLst/>
          </a:prstGeom>
        </p:spPr>
      </p:pic>
      <p:sp>
        <p:nvSpPr>
          <p:cNvPr id="13" name="文本框 12">
            <a:extLst/>
          </p:cNvPr>
          <p:cNvSpPr txBox="1"/>
          <p:nvPr/>
        </p:nvSpPr>
        <p:spPr>
          <a:xfrm>
            <a:off x="5364088" y="913416"/>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案例题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8.3.3.1</a:t>
            </a:r>
            <a:r>
              <a:rPr lang="zh-CN" altLang="en-US" sz="1400" dirty="0">
                <a:solidFill>
                  <a:schemeClr val="bg1">
                    <a:lumMod val="75000"/>
                  </a:schemeClr>
                </a:solidFill>
              </a:rPr>
              <a:t>网上培训</a:t>
            </a:r>
          </a:p>
        </p:txBody>
      </p:sp>
    </p:spTree>
    <p:extLst>
      <p:ext uri="{BB962C8B-B14F-4D97-AF65-F5344CB8AC3E}">
        <p14:creationId xmlns:p14="http://schemas.microsoft.com/office/powerpoint/2010/main" val="167946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8.3</a:t>
            </a:r>
            <a:r>
              <a:rPr lang="zh-CN" altLang="en-US" b="1" dirty="0">
                <a:solidFill>
                  <a:srgbClr val="404040"/>
                </a:solidFill>
                <a:latin typeface="微软雅黑" panose="020B0503020204020204" pitchFamily="34" charset="-122"/>
                <a:ea typeface="微软雅黑" panose="020B0503020204020204" pitchFamily="34" charset="-122"/>
              </a:rPr>
              <a:t>培训技术与方法</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8.3.3</a:t>
            </a:r>
            <a:r>
              <a:rPr lang="zh-CN" altLang="en-US" kern="0" dirty="0">
                <a:solidFill>
                  <a:sysClr val="windowText" lastClr="000000"/>
                </a:solidFill>
              </a:rPr>
              <a:t>其他培训方法</a:t>
            </a:r>
          </a:p>
        </p:txBody>
      </p:sp>
      <p:sp>
        <p:nvSpPr>
          <p:cNvPr id="3" name="矩形 2"/>
          <p:cNvSpPr/>
          <p:nvPr/>
        </p:nvSpPr>
        <p:spPr>
          <a:xfrm>
            <a:off x="488959" y="1477261"/>
            <a:ext cx="8475529" cy="1446550"/>
          </a:xfrm>
          <a:prstGeom prst="rect">
            <a:avLst/>
          </a:prstGeom>
        </p:spPr>
        <p:txBody>
          <a:bodyPr wrap="square">
            <a:spAutoFit/>
          </a:bodyPr>
          <a:lstStyle/>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二、</a:t>
            </a:r>
            <a:r>
              <a:rPr lang="zh-CN" altLang="en-US" sz="2000" dirty="0">
                <a:latin typeface="微软雅黑" panose="020B0503020204020204" pitchFamily="34" charset="-122"/>
                <a:ea typeface="微软雅黑" panose="020B0503020204020204" pitchFamily="34" charset="-122"/>
              </a:rPr>
              <a:t>员工自我</a:t>
            </a:r>
            <a:r>
              <a:rPr lang="zh-CN" altLang="en-US" sz="2000" dirty="0" smtClean="0">
                <a:latin typeface="微软雅黑" panose="020B0503020204020204" pitchFamily="34" charset="-122"/>
                <a:ea typeface="微软雅黑" panose="020B0503020204020204" pitchFamily="34" charset="-122"/>
              </a:rPr>
              <a:t>指导</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不需要任何指导者的情况下，由受训者自己根据自身的情况，安排学习进度和学习内容的一种方法</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738597" y="91789"/>
            <a:ext cx="2442349" cy="1244949"/>
          </a:xfrm>
          <a:prstGeom prst="rect">
            <a:avLst/>
          </a:prstGeom>
        </p:spPr>
      </p:pic>
      <p:pic>
        <p:nvPicPr>
          <p:cNvPr id="4" name="图片 3"/>
          <p:cNvPicPr>
            <a:picLocks noChangeAspect="1"/>
          </p:cNvPicPr>
          <p:nvPr/>
        </p:nvPicPr>
        <p:blipFill>
          <a:blip r:embed="rId4"/>
          <a:stretch>
            <a:fillRect/>
          </a:stretch>
        </p:blipFill>
        <p:spPr>
          <a:xfrm>
            <a:off x="2890519" y="2995247"/>
            <a:ext cx="3672408" cy="2070906"/>
          </a:xfrm>
          <a:prstGeom prst="rect">
            <a:avLst/>
          </a:prstGeom>
        </p:spPr>
      </p:pic>
    </p:spTree>
    <p:extLst>
      <p:ext uri="{BB962C8B-B14F-4D97-AF65-F5344CB8AC3E}">
        <p14:creationId xmlns:p14="http://schemas.microsoft.com/office/powerpoint/2010/main" val="42826158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4031873"/>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【1801】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简述网上培训方法的</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优缺点</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spcBef>
                <a:spcPct val="50000"/>
              </a:spcBef>
              <a:buFontTx/>
              <a:buNone/>
            </a:pPr>
            <a:r>
              <a:rPr lang="zh-CN" altLang="en-US" sz="2000" b="1" dirty="0">
                <a:solidFill>
                  <a:srgbClr val="FF0000"/>
                </a:solidFill>
                <a:latin typeface="微软雅黑" panose="020B0503020204020204" pitchFamily="34" charset="-122"/>
                <a:ea typeface="微软雅黑" panose="020B0503020204020204" pitchFamily="34" charset="-122"/>
              </a:rPr>
              <a:t>优点</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）进程安排也比较</a:t>
            </a:r>
            <a:r>
              <a:rPr lang="zh-CN" altLang="en-US" sz="2000" b="1" dirty="0">
                <a:solidFill>
                  <a:srgbClr val="FF0000"/>
                </a:solidFill>
                <a:latin typeface="微软雅黑" panose="020B0503020204020204" pitchFamily="34" charset="-122"/>
                <a:ea typeface="微软雅黑" panose="020B0503020204020204" pitchFamily="34" charset="-122"/>
              </a:rPr>
              <a:t>灵活</a:t>
            </a:r>
            <a:r>
              <a:rPr lang="zh-CN" altLang="en-US" sz="2000" b="1" dirty="0">
                <a:latin typeface="微软雅黑" panose="020B0503020204020204" pitchFamily="34" charset="-122"/>
                <a:ea typeface="微软雅黑" panose="020B0503020204020204" pitchFamily="34" charset="-122"/>
              </a:rPr>
              <a:t>，学员可以充分利用空闲时间进行，而不用中断工作；</a:t>
            </a:r>
          </a:p>
          <a:p>
            <a:pPr>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）无需召集学员，节省培训</a:t>
            </a:r>
            <a:r>
              <a:rPr lang="zh-CN" altLang="en-US" sz="2000" b="1" dirty="0">
                <a:solidFill>
                  <a:srgbClr val="FF0000"/>
                </a:solidFill>
                <a:latin typeface="微软雅黑" panose="020B0503020204020204" pitchFamily="34" charset="-122"/>
                <a:ea typeface="微软雅黑" panose="020B0503020204020204" pitchFamily="34" charset="-122"/>
              </a:rPr>
              <a:t>费用</a:t>
            </a:r>
            <a:r>
              <a:rPr lang="zh-CN" altLang="en-US" sz="2000" b="1" dirty="0">
                <a:latin typeface="微软雅黑" panose="020B0503020204020204" pitchFamily="34" charset="-122"/>
                <a:ea typeface="微软雅黑" panose="020B0503020204020204" pitchFamily="34" charset="-122"/>
              </a:rPr>
              <a:t>；</a:t>
            </a:r>
          </a:p>
          <a:p>
            <a:pPr>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）充分利用网络上大量的声音、图片和影音文件等资源，</a:t>
            </a:r>
            <a:r>
              <a:rPr lang="zh-CN" altLang="en-US" sz="2000" b="1" dirty="0">
                <a:solidFill>
                  <a:srgbClr val="FF0000"/>
                </a:solidFill>
                <a:latin typeface="微软雅黑" panose="020B0503020204020204" pitchFamily="34" charset="-122"/>
                <a:ea typeface="微软雅黑" panose="020B0503020204020204" pitchFamily="34" charset="-122"/>
              </a:rPr>
              <a:t>增强</a:t>
            </a:r>
            <a:r>
              <a:rPr lang="zh-CN" altLang="en-US" sz="2000" b="1" dirty="0">
                <a:latin typeface="微软雅黑" panose="020B0503020204020204" pitchFamily="34" charset="-122"/>
                <a:ea typeface="微软雅黑" panose="020B0503020204020204" pitchFamily="34" charset="-122"/>
              </a:rPr>
              <a:t>课堂教学的</a:t>
            </a:r>
            <a:r>
              <a:rPr lang="zh-CN" altLang="en-US" sz="2000" b="1" dirty="0">
                <a:solidFill>
                  <a:srgbClr val="FF0000"/>
                </a:solidFill>
                <a:latin typeface="微软雅黑" panose="020B0503020204020204" pitchFamily="34" charset="-122"/>
                <a:ea typeface="微软雅黑" panose="020B0503020204020204" pitchFamily="34" charset="-122"/>
              </a:rPr>
              <a:t>趣味性</a:t>
            </a:r>
            <a:r>
              <a:rPr lang="zh-CN" altLang="en-US" sz="2000" b="1" dirty="0">
                <a:latin typeface="微软雅黑" panose="020B0503020204020204" pitchFamily="34" charset="-122"/>
                <a:ea typeface="微软雅黑" panose="020B0503020204020204" pitchFamily="34" charset="-122"/>
              </a:rPr>
              <a:t>；</a:t>
            </a:r>
          </a:p>
          <a:p>
            <a:pPr>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）更新培训</a:t>
            </a:r>
            <a:r>
              <a:rPr lang="zh-CN" altLang="en-US" sz="2000" b="1" dirty="0">
                <a:solidFill>
                  <a:srgbClr val="FF0000"/>
                </a:solidFill>
                <a:latin typeface="微软雅黑" panose="020B0503020204020204" pitchFamily="34" charset="-122"/>
                <a:ea typeface="微软雅黑" panose="020B0503020204020204" pitchFamily="34" charset="-122"/>
              </a:rPr>
              <a:t>内容及时</a:t>
            </a:r>
            <a:r>
              <a:rPr lang="zh-CN" altLang="en-US" sz="2000" b="1" dirty="0">
                <a:latin typeface="微软雅黑" panose="020B0503020204020204" pitchFamily="34" charset="-122"/>
                <a:ea typeface="微软雅黑" panose="020B0503020204020204" pitchFamily="34" charset="-122"/>
              </a:rPr>
              <a:t>且成本低</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spcBef>
                <a:spcPct val="50000"/>
              </a:spcBef>
              <a:buFontTx/>
              <a:buNone/>
            </a:pPr>
            <a:r>
              <a:rPr lang="zh-CN" altLang="en-US" sz="2000" b="1" dirty="0">
                <a:solidFill>
                  <a:srgbClr val="FF0000"/>
                </a:solidFill>
                <a:latin typeface="微软雅黑" panose="020B0503020204020204" pitchFamily="34" charset="-122"/>
                <a:ea typeface="微软雅黑" panose="020B0503020204020204" pitchFamily="34" charset="-122"/>
              </a:rPr>
              <a:t>缺点</a:t>
            </a: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）要求企业</a:t>
            </a:r>
            <a:r>
              <a:rPr lang="zh-CN" altLang="en-US" sz="2000" b="1" dirty="0">
                <a:solidFill>
                  <a:srgbClr val="FF0000"/>
                </a:solidFill>
                <a:latin typeface="微软雅黑" panose="020B0503020204020204" pitchFamily="34" charset="-122"/>
                <a:ea typeface="微软雅黑" panose="020B0503020204020204" pitchFamily="34" charset="-122"/>
              </a:rPr>
              <a:t>建立</a:t>
            </a:r>
            <a:r>
              <a:rPr lang="zh-CN" altLang="en-US" sz="2000" b="1" dirty="0">
                <a:latin typeface="微软雅黑" panose="020B0503020204020204" pitchFamily="34" charset="-122"/>
                <a:ea typeface="微软雅黑" panose="020B0503020204020204" pitchFamily="34" charset="-122"/>
              </a:rPr>
              <a:t>良好的网络培训</a:t>
            </a:r>
            <a:r>
              <a:rPr lang="zh-CN" altLang="en-US" sz="2000" b="1" dirty="0">
                <a:solidFill>
                  <a:srgbClr val="FF0000"/>
                </a:solidFill>
                <a:latin typeface="微软雅黑" panose="020B0503020204020204" pitchFamily="34" charset="-122"/>
                <a:ea typeface="微软雅黑" panose="020B0503020204020204" pitchFamily="34" charset="-122"/>
              </a:rPr>
              <a:t>系统</a:t>
            </a:r>
            <a:r>
              <a:rPr lang="zh-CN" altLang="en-US" sz="2000" b="1" dirty="0">
                <a:latin typeface="微软雅黑" panose="020B0503020204020204" pitchFamily="34" charset="-122"/>
                <a:ea typeface="微软雅黑" panose="020B0503020204020204" pitchFamily="34" charset="-122"/>
              </a:rPr>
              <a:t>，这需要</a:t>
            </a:r>
            <a:r>
              <a:rPr lang="zh-CN" altLang="en-US" sz="2000" b="1" dirty="0">
                <a:solidFill>
                  <a:srgbClr val="FF0000"/>
                </a:solidFill>
                <a:latin typeface="微软雅黑" panose="020B0503020204020204" pitchFamily="34" charset="-122"/>
                <a:ea typeface="微软雅黑" panose="020B0503020204020204" pitchFamily="34" charset="-122"/>
              </a:rPr>
              <a:t>大量的培训资金</a:t>
            </a:r>
          </a:p>
          <a:p>
            <a:pPr>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）某些培训内容并</a:t>
            </a:r>
            <a:r>
              <a:rPr lang="zh-CN" altLang="en-US" sz="2000" b="1" dirty="0">
                <a:solidFill>
                  <a:srgbClr val="FF0000"/>
                </a:solidFill>
                <a:latin typeface="微软雅黑" panose="020B0503020204020204" pitchFamily="34" charset="-122"/>
                <a:ea typeface="微软雅黑" panose="020B0503020204020204" pitchFamily="34" charset="-122"/>
              </a:rPr>
              <a:t>不适用</a:t>
            </a:r>
            <a:r>
              <a:rPr lang="zh-CN" altLang="en-US" sz="2000" b="1" dirty="0">
                <a:latin typeface="微软雅黑" panose="020B0503020204020204" pitchFamily="34" charset="-122"/>
                <a:ea typeface="微软雅黑" panose="020B0503020204020204" pitchFamily="34" charset="-122"/>
              </a:rPr>
              <a:t>于网上培训</a:t>
            </a:r>
            <a:r>
              <a:rPr lang="zh-CN" altLang="en-US" sz="2000" b="1" dirty="0" smtClean="0">
                <a:latin typeface="微软雅黑" panose="020B0503020204020204" pitchFamily="34" charset="-122"/>
                <a:ea typeface="微软雅黑" panose="020B0503020204020204" pitchFamily="34" charset="-122"/>
              </a:rPr>
              <a:t>方式</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18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91197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8.4</a:t>
            </a:r>
            <a:r>
              <a:rPr lang="zh-CN" altLang="en-US" b="1" dirty="0">
                <a:solidFill>
                  <a:srgbClr val="404040"/>
                </a:solidFill>
                <a:latin typeface="微软雅黑" panose="020B0503020204020204" pitchFamily="34" charset="-122"/>
                <a:ea typeface="微软雅黑" panose="020B0503020204020204" pitchFamily="34" charset="-122"/>
              </a:rPr>
              <a:t>培训效果评估与成果转化</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8.4.1</a:t>
            </a:r>
            <a:r>
              <a:rPr lang="zh-CN" altLang="en-US" kern="0" dirty="0">
                <a:solidFill>
                  <a:sysClr val="windowText" lastClr="000000"/>
                </a:solidFill>
              </a:rPr>
              <a:t>培训效果评估的层次分析</a:t>
            </a: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8.4.2</a:t>
            </a:r>
            <a:r>
              <a:rPr lang="zh-CN" altLang="en-US" sz="1400" dirty="0">
                <a:solidFill>
                  <a:schemeClr val="bg1">
                    <a:lumMod val="75000"/>
                  </a:schemeClr>
                </a:solidFill>
              </a:rPr>
              <a:t>二、培训效果评估的层次分析</a:t>
            </a:r>
          </a:p>
        </p:txBody>
      </p:sp>
      <p:pic>
        <p:nvPicPr>
          <p:cNvPr id="5" name="图片 4"/>
          <p:cNvPicPr>
            <a:picLocks noChangeAspect="1"/>
          </p:cNvPicPr>
          <p:nvPr/>
        </p:nvPicPr>
        <p:blipFill>
          <a:blip r:embed="rId3"/>
          <a:stretch>
            <a:fillRect/>
          </a:stretch>
        </p:blipFill>
        <p:spPr>
          <a:xfrm>
            <a:off x="6575799" y="217838"/>
            <a:ext cx="2541089" cy="1317768"/>
          </a:xfrm>
          <a:prstGeom prst="rect">
            <a:avLst/>
          </a:prstGeom>
        </p:spPr>
      </p:pic>
      <p:pic>
        <p:nvPicPr>
          <p:cNvPr id="6" name="图片 5"/>
          <p:cNvPicPr>
            <a:picLocks noChangeAspect="1"/>
          </p:cNvPicPr>
          <p:nvPr/>
        </p:nvPicPr>
        <p:blipFill>
          <a:blip r:embed="rId4"/>
          <a:stretch>
            <a:fillRect/>
          </a:stretch>
        </p:blipFill>
        <p:spPr>
          <a:xfrm>
            <a:off x="498365" y="1385126"/>
            <a:ext cx="7706562" cy="3634896"/>
          </a:xfrm>
          <a:prstGeom prst="rect">
            <a:avLst/>
          </a:prstGeom>
        </p:spPr>
      </p:pic>
    </p:spTree>
    <p:extLst>
      <p:ext uri="{BB962C8B-B14F-4D97-AF65-F5344CB8AC3E}">
        <p14:creationId xmlns:p14="http://schemas.microsoft.com/office/powerpoint/2010/main" val="20672644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8.4</a:t>
            </a:r>
            <a:r>
              <a:rPr lang="zh-CN" altLang="en-US" b="1" dirty="0">
                <a:solidFill>
                  <a:srgbClr val="404040"/>
                </a:solidFill>
                <a:latin typeface="微软雅黑" panose="020B0503020204020204" pitchFamily="34" charset="-122"/>
                <a:ea typeface="微软雅黑" panose="020B0503020204020204" pitchFamily="34" charset="-122"/>
              </a:rPr>
              <a:t>培训效果评估与成果转化</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8.4.1</a:t>
            </a:r>
            <a:r>
              <a:rPr lang="zh-CN" altLang="en-US" kern="0" dirty="0">
                <a:solidFill>
                  <a:sysClr val="windowText" lastClr="000000"/>
                </a:solidFill>
              </a:rPr>
              <a:t>培训效果评估的层次分析</a:t>
            </a:r>
          </a:p>
        </p:txBody>
      </p:sp>
      <p:sp>
        <p:nvSpPr>
          <p:cNvPr id="3" name="矩形 2"/>
          <p:cNvSpPr/>
          <p:nvPr/>
        </p:nvSpPr>
        <p:spPr>
          <a:xfrm>
            <a:off x="488959" y="1477261"/>
            <a:ext cx="8475529" cy="3662541"/>
          </a:xfrm>
          <a:prstGeom prst="rect">
            <a:avLst/>
          </a:prstGeom>
        </p:spPr>
        <p:txBody>
          <a:bodyPr wrap="square">
            <a:spAutoFit/>
          </a:bodyPr>
          <a:lstStyle/>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培训效果层次分析的主要内容：</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反应</a:t>
            </a:r>
            <a:r>
              <a:rPr lang="zh-CN" altLang="en-US" sz="2000" b="1" dirty="0">
                <a:latin typeface="微软雅黑" panose="020B0503020204020204" pitchFamily="34" charset="-122"/>
                <a:ea typeface="微软雅黑" panose="020B0503020204020204" pitchFamily="34" charset="-122"/>
              </a:rPr>
              <a:t>层面（感觉）</a:t>
            </a:r>
            <a:r>
              <a:rPr lang="zh-CN" altLang="en-US" sz="2000" dirty="0">
                <a:latin typeface="微软雅黑" panose="020B0503020204020204" pitchFamily="34" charset="-122"/>
                <a:ea typeface="微软雅黑" panose="020B0503020204020204" pitchFamily="34" charset="-122"/>
              </a:rPr>
              <a:t>：受训人对培训项目的</a:t>
            </a:r>
            <a:r>
              <a:rPr lang="zh-CN" altLang="en-US" sz="2000" b="1" dirty="0">
                <a:latin typeface="微软雅黑" panose="020B0503020204020204" pitchFamily="34" charset="-122"/>
                <a:ea typeface="微软雅黑" panose="020B0503020204020204" pitchFamily="34" charset="-122"/>
              </a:rPr>
              <a:t>印象如何</a:t>
            </a:r>
            <a:r>
              <a:rPr lang="zh-CN" altLang="en-US" sz="2000" dirty="0">
                <a:latin typeface="微软雅黑" panose="020B0503020204020204" pitchFamily="34" charset="-122"/>
                <a:ea typeface="微软雅黑" panose="020B0503020204020204" pitchFamily="34" charset="-122"/>
              </a:rPr>
              <a:t>，包括对培训内容、讲师、方法等。</a:t>
            </a: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学习</a:t>
            </a:r>
            <a:r>
              <a:rPr lang="zh-CN" altLang="en-US" sz="2000" b="1" dirty="0">
                <a:latin typeface="微软雅黑" panose="020B0503020204020204" pitchFamily="34" charset="-122"/>
                <a:ea typeface="微软雅黑" panose="020B0503020204020204" pitchFamily="34" charset="-122"/>
              </a:rPr>
              <a:t>层面（内容）</a:t>
            </a:r>
            <a:r>
              <a:rPr lang="zh-CN" altLang="en-US" sz="2000" dirty="0">
                <a:latin typeface="微软雅黑" panose="020B0503020204020204" pitchFamily="34" charset="-122"/>
                <a:ea typeface="微软雅黑" panose="020B0503020204020204" pitchFamily="34" charset="-122"/>
              </a:rPr>
              <a:t>：测量受训者对原理、技能和态度等培训</a:t>
            </a:r>
            <a:r>
              <a:rPr lang="zh-CN" altLang="en-US" sz="2000" b="1" dirty="0">
                <a:latin typeface="微软雅黑" panose="020B0503020204020204" pitchFamily="34" charset="-122"/>
                <a:ea typeface="微软雅黑" panose="020B0503020204020204" pitchFamily="34" charset="-122"/>
              </a:rPr>
              <a:t>内容的理解和掌握程度</a:t>
            </a:r>
            <a:r>
              <a:rPr lang="zh-CN" altLang="en-US" sz="2000" dirty="0">
                <a:latin typeface="微软雅黑" panose="020B0503020204020204" pitchFamily="34" charset="-122"/>
                <a:ea typeface="微软雅黑" panose="020B0503020204020204" pitchFamily="34" charset="-122"/>
              </a:rPr>
              <a:t>。</a:t>
            </a: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行为</a:t>
            </a:r>
            <a:r>
              <a:rPr lang="zh-CN" altLang="en-US" sz="2000" b="1" dirty="0">
                <a:latin typeface="微软雅黑" panose="020B0503020204020204" pitchFamily="34" charset="-122"/>
                <a:ea typeface="微软雅黑" panose="020B0503020204020204" pitchFamily="34" charset="-122"/>
              </a:rPr>
              <a:t>层面（改变）</a:t>
            </a:r>
            <a:r>
              <a:rPr lang="zh-CN" altLang="en-US" sz="2000" dirty="0">
                <a:latin typeface="微软雅黑" panose="020B0503020204020204" pitchFamily="34" charset="-122"/>
                <a:ea typeface="微软雅黑" panose="020B0503020204020204" pitchFamily="34" charset="-122"/>
              </a:rPr>
              <a:t>：受训人员培训后在实际岗位工作中</a:t>
            </a:r>
            <a:r>
              <a:rPr lang="zh-CN" altLang="en-US" sz="2000" b="1" dirty="0">
                <a:latin typeface="微软雅黑" panose="020B0503020204020204" pitchFamily="34" charset="-122"/>
                <a:ea typeface="微软雅黑" panose="020B0503020204020204" pitchFamily="34" charset="-122"/>
              </a:rPr>
              <a:t>行为的变化</a:t>
            </a:r>
            <a:r>
              <a:rPr lang="zh-CN" altLang="en-US" sz="2000" dirty="0">
                <a:latin typeface="微软雅黑" panose="020B0503020204020204" pitchFamily="34" charset="-122"/>
                <a:ea typeface="微软雅黑" panose="020B0503020204020204" pitchFamily="34" charset="-122"/>
              </a:rPr>
              <a:t>，以判断所学知识</a:t>
            </a:r>
            <a:r>
              <a:rPr lang="zh-CN" altLang="en-US" sz="2000" dirty="0" smtClean="0">
                <a:latin typeface="微软雅黑" panose="020B0503020204020204" pitchFamily="34" charset="-122"/>
                <a:ea typeface="微软雅黑" panose="020B0503020204020204" pitchFamily="34" charset="-122"/>
              </a:rPr>
              <a:t>、技能</a:t>
            </a:r>
            <a:r>
              <a:rPr lang="zh-CN" altLang="en-US" sz="2000" dirty="0">
                <a:latin typeface="微软雅黑" panose="020B0503020204020204" pitchFamily="34" charset="-122"/>
                <a:ea typeface="微软雅黑" panose="020B0503020204020204" pitchFamily="34" charset="-122"/>
              </a:rPr>
              <a:t>对实际工作的影响</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效果</a:t>
            </a:r>
            <a:r>
              <a:rPr lang="zh-CN" altLang="en-US" sz="2000" b="1" dirty="0">
                <a:latin typeface="微软雅黑" panose="020B0503020204020204" pitchFamily="34" charset="-122"/>
                <a:ea typeface="微软雅黑" panose="020B0503020204020204" pitchFamily="34" charset="-122"/>
              </a:rPr>
              <a:t>层面（收益）</a:t>
            </a:r>
            <a:r>
              <a:rPr lang="zh-CN" altLang="en-US" sz="2000" dirty="0">
                <a:latin typeface="微软雅黑" panose="020B0503020204020204" pitchFamily="34" charset="-122"/>
                <a:ea typeface="微软雅黑" panose="020B0503020204020204" pitchFamily="34" charset="-122"/>
              </a:rPr>
              <a:t>：判断培训是否对企业经营成果具有直接的</a:t>
            </a:r>
            <a:r>
              <a:rPr lang="zh-CN" altLang="en-US" sz="2000" b="1" dirty="0">
                <a:latin typeface="微软雅黑" panose="020B0503020204020204" pitchFamily="34" charset="-122"/>
                <a:ea typeface="微软雅黑" panose="020B0503020204020204" pitchFamily="34" charset="-122"/>
              </a:rPr>
              <a:t>贡献</a:t>
            </a:r>
          </a:p>
        </p:txBody>
      </p:sp>
      <p:sp>
        <p:nvSpPr>
          <p:cNvPr id="13" name="文本框 12">
            <a:extLst/>
          </p:cNvPr>
          <p:cNvSpPr txBox="1"/>
          <p:nvPr/>
        </p:nvSpPr>
        <p:spPr>
          <a:xfrm>
            <a:off x="5364088" y="913416"/>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8.4.2</a:t>
            </a:r>
            <a:r>
              <a:rPr lang="zh-CN" altLang="en-US" sz="1400" dirty="0">
                <a:solidFill>
                  <a:schemeClr val="bg1">
                    <a:lumMod val="75000"/>
                  </a:schemeClr>
                </a:solidFill>
              </a:rPr>
              <a:t>二、培训效果评估的层次分析</a:t>
            </a:r>
          </a:p>
        </p:txBody>
      </p:sp>
      <p:pic>
        <p:nvPicPr>
          <p:cNvPr id="5" name="图片 4"/>
          <p:cNvPicPr>
            <a:picLocks noChangeAspect="1"/>
          </p:cNvPicPr>
          <p:nvPr/>
        </p:nvPicPr>
        <p:blipFill>
          <a:blip r:embed="rId3"/>
          <a:stretch>
            <a:fillRect/>
          </a:stretch>
        </p:blipFill>
        <p:spPr>
          <a:xfrm>
            <a:off x="6575799" y="217838"/>
            <a:ext cx="2541089" cy="1317768"/>
          </a:xfrm>
          <a:prstGeom prst="rect">
            <a:avLst/>
          </a:prstGeom>
        </p:spPr>
      </p:pic>
    </p:spTree>
    <p:extLst>
      <p:ext uri="{BB962C8B-B14F-4D97-AF65-F5344CB8AC3E}">
        <p14:creationId xmlns:p14="http://schemas.microsoft.com/office/powerpoint/2010/main" val="262941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8.4</a:t>
            </a:r>
            <a:r>
              <a:rPr lang="zh-CN" altLang="en-US" b="1" dirty="0">
                <a:solidFill>
                  <a:srgbClr val="404040"/>
                </a:solidFill>
                <a:latin typeface="微软雅黑" panose="020B0503020204020204" pitchFamily="34" charset="-122"/>
                <a:ea typeface="微软雅黑" panose="020B0503020204020204" pitchFamily="34" charset="-122"/>
              </a:rPr>
              <a:t>培训效果评估与成果转化</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8.4.3</a:t>
            </a:r>
            <a:r>
              <a:rPr lang="zh-CN" altLang="en-US" kern="0" dirty="0">
                <a:solidFill>
                  <a:sysClr val="windowText" lastClr="000000"/>
                </a:solidFill>
              </a:rPr>
              <a:t>培训成果的转化</a:t>
            </a:r>
          </a:p>
        </p:txBody>
      </p:sp>
      <p:sp>
        <p:nvSpPr>
          <p:cNvPr id="3" name="矩形 2"/>
          <p:cNvSpPr/>
          <p:nvPr/>
        </p:nvSpPr>
        <p:spPr>
          <a:xfrm>
            <a:off x="488959" y="1477261"/>
            <a:ext cx="8475529" cy="2923877"/>
          </a:xfrm>
          <a:prstGeom prst="rect">
            <a:avLst/>
          </a:prstGeom>
        </p:spPr>
        <p:txBody>
          <a:bodyPr wrap="square">
            <a:spAutoFit/>
          </a:bodyPr>
          <a:lstStyle/>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、受训者特点对培训成果转化的</a:t>
            </a:r>
            <a:r>
              <a:rPr lang="zh-CN" altLang="en-US" sz="2000" dirty="0" smtClean="0">
                <a:latin typeface="微软雅黑" panose="020B0503020204020204" pitchFamily="34" charset="-122"/>
                <a:ea typeface="微软雅黑" panose="020B0503020204020204" pitchFamily="34" charset="-122"/>
              </a:rPr>
              <a:t>影响</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、工作氛围对培训成果转化的</a:t>
            </a:r>
            <a:r>
              <a:rPr lang="zh-CN" altLang="en-US" sz="2000" b="1" dirty="0" smtClean="0">
                <a:latin typeface="微软雅黑" panose="020B0503020204020204" pitchFamily="34" charset="-122"/>
                <a:ea typeface="微软雅黑" panose="020B0503020204020204" pitchFamily="34" charset="-122"/>
              </a:rPr>
              <a:t>影晌</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学习型</a:t>
            </a:r>
            <a:r>
              <a:rPr lang="zh-CN" altLang="en-US" sz="2000" b="1" dirty="0" smtClean="0">
                <a:solidFill>
                  <a:srgbClr val="FF0000"/>
                </a:solidFill>
                <a:latin typeface="微软雅黑" panose="020B0503020204020204" pitchFamily="34" charset="-122"/>
                <a:ea typeface="微软雅黑" panose="020B0503020204020204" pitchFamily="34" charset="-122"/>
              </a:rPr>
              <a:t>组织</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管理</a:t>
            </a:r>
            <a:r>
              <a:rPr lang="zh-CN" altLang="en-US" sz="2000" b="1" dirty="0">
                <a:solidFill>
                  <a:srgbClr val="FF0000"/>
                </a:solidFill>
                <a:latin typeface="微软雅黑" panose="020B0503020204020204" pitchFamily="34" charset="-122"/>
                <a:ea typeface="微软雅黑" panose="020B0503020204020204" pitchFamily="34" charset="-122"/>
              </a:rPr>
              <a:t>者</a:t>
            </a:r>
            <a:r>
              <a:rPr lang="zh-CN" altLang="en-US" sz="2000" b="1" dirty="0" smtClean="0">
                <a:solidFill>
                  <a:srgbClr val="FF0000"/>
                </a:solidFill>
                <a:latin typeface="微软雅黑" panose="020B0503020204020204" pitchFamily="34" charset="-122"/>
                <a:ea typeface="微软雅黑" panose="020B0503020204020204" pitchFamily="34" charset="-122"/>
              </a:rPr>
              <a:t>支持</a:t>
            </a:r>
            <a:r>
              <a:rPr lang="zh-CN" altLang="en-US" sz="2000" dirty="0">
                <a:latin typeface="微软雅黑" panose="020B0503020204020204" pitchFamily="34" charset="-122"/>
                <a:ea typeface="微软雅黑" panose="020B0503020204020204" pitchFamily="34" charset="-122"/>
              </a:rPr>
              <a:t>：受训员工的直接上级对员工参与培训项目的重视程度，以及培训内容在工作中应用的重视程度</a:t>
            </a: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学习氛围</a:t>
            </a:r>
            <a:r>
              <a:rPr lang="zh-CN" altLang="en-US" sz="2000" dirty="0" smtClean="0">
                <a:latin typeface="微软雅黑" panose="020B0503020204020204" pitchFamily="34" charset="-122"/>
                <a:ea typeface="微软雅黑" panose="020B0503020204020204" pitchFamily="34" charset="-122"/>
              </a:rPr>
              <a:t>：共同学习</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575799" y="205958"/>
            <a:ext cx="2555401" cy="1325190"/>
          </a:xfrm>
          <a:prstGeom prst="rect">
            <a:avLst/>
          </a:prstGeom>
        </p:spPr>
      </p:pic>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8.4.2</a:t>
            </a:r>
            <a:r>
              <a:rPr lang="zh-CN" altLang="en-US" sz="1400" dirty="0">
                <a:solidFill>
                  <a:schemeClr val="bg1">
                    <a:lumMod val="75000"/>
                  </a:schemeClr>
                </a:solidFill>
              </a:rPr>
              <a:t>二、培训效果评估的层次分析</a:t>
            </a:r>
          </a:p>
        </p:txBody>
      </p:sp>
    </p:spTree>
    <p:extLst>
      <p:ext uri="{BB962C8B-B14F-4D97-AF65-F5344CB8AC3E}">
        <p14:creationId xmlns:p14="http://schemas.microsoft.com/office/powerpoint/2010/main" val="28255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3366377421"/>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47488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培训效果评估的层次分析包括（）</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、观念层面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反应层面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学习层面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行为层面</a:t>
            </a:r>
          </a:p>
          <a:p>
            <a:pPr algn="just">
              <a:lnSpc>
                <a:spcPct val="150000"/>
              </a:lnSpc>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、结果层面</a:t>
            </a: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9.1.2</a:t>
            </a:r>
            <a:r>
              <a:rPr lang="zh-CN" altLang="en-US" sz="1400" dirty="0">
                <a:solidFill>
                  <a:schemeClr val="bg1">
                    <a:lumMod val="75000"/>
                  </a:schemeClr>
                </a:solidFill>
              </a:rPr>
              <a:t>二、激励理论概览</a:t>
            </a:r>
          </a:p>
        </p:txBody>
      </p:sp>
    </p:spTree>
    <p:extLst>
      <p:ext uri="{BB962C8B-B14F-4D97-AF65-F5344CB8AC3E}">
        <p14:creationId xmlns:p14="http://schemas.microsoft.com/office/powerpoint/2010/main" val="2890773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8.1</a:t>
            </a:r>
            <a:r>
              <a:rPr lang="zh-CN" altLang="en-US" b="1" dirty="0">
                <a:solidFill>
                  <a:srgbClr val="404040"/>
                </a:solidFill>
                <a:latin typeface="微软雅黑" panose="020B0503020204020204" pitchFamily="34" charset="-122"/>
                <a:ea typeface="微软雅黑" panose="020B0503020204020204" pitchFamily="34" charset="-122"/>
              </a:rPr>
              <a:t>员工培训与发展的概述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8.1.1</a:t>
            </a:r>
            <a:r>
              <a:rPr lang="zh-CN" altLang="en-US" kern="0" dirty="0">
                <a:solidFill>
                  <a:sysClr val="windowText" lastClr="000000"/>
                </a:solidFill>
              </a:rPr>
              <a:t>员工培训与发展的概念和形式</a:t>
            </a:r>
          </a:p>
        </p:txBody>
      </p:sp>
      <p:sp>
        <p:nvSpPr>
          <p:cNvPr id="3" name="矩形 2"/>
          <p:cNvSpPr/>
          <p:nvPr/>
        </p:nvSpPr>
        <p:spPr>
          <a:xfrm>
            <a:off x="488959" y="1477261"/>
            <a:ext cx="8475529" cy="3323987"/>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、员工培训的概念</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指</a:t>
            </a:r>
            <a:r>
              <a:rPr lang="zh-CN" altLang="en-US" sz="2000" dirty="0">
                <a:latin typeface="微软雅黑" panose="020B0503020204020204" pitchFamily="34" charset="-122"/>
                <a:ea typeface="微软雅黑" panose="020B0503020204020204" pitchFamily="34" charset="-122"/>
              </a:rPr>
              <a:t>通过一定的科学方法，促使员工在</a:t>
            </a:r>
            <a:r>
              <a:rPr lang="zh-CN" altLang="en-US" sz="2000" b="1" dirty="0">
                <a:solidFill>
                  <a:srgbClr val="FF0000"/>
                </a:solidFill>
                <a:latin typeface="微软雅黑" panose="020B0503020204020204" pitchFamily="34" charset="-122"/>
                <a:ea typeface="微软雅黑" panose="020B0503020204020204" pitchFamily="34" charset="-122"/>
              </a:rPr>
              <a:t>知识、技能、能力和态度</a:t>
            </a:r>
            <a:r>
              <a:rPr lang="zh-CN" altLang="en-US" sz="2000" dirty="0">
                <a:latin typeface="微软雅黑" panose="020B0503020204020204" pitchFamily="34" charset="-122"/>
                <a:ea typeface="微软雅黑" panose="020B0503020204020204" pitchFamily="34" charset="-122"/>
              </a:rPr>
              <a:t>４个方面的行为方式得到提高，以保证员工能够按照预期的标准或水平完成所承担或将要承担的工作和任务</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spcBef>
                <a:spcPct val="500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狭义：</a:t>
            </a:r>
            <a:r>
              <a:rPr lang="zh-CN" altLang="en-US" sz="2000" dirty="0" smtClean="0">
                <a:latin typeface="微软雅黑" panose="020B0503020204020204" pitchFamily="34" charset="-122"/>
                <a:ea typeface="微软雅黑" panose="020B0503020204020204" pitchFamily="34" charset="-122"/>
              </a:rPr>
              <a:t>“知其行”</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训练</a:t>
            </a:r>
            <a:r>
              <a:rPr lang="en-US" altLang="zh-CN" sz="2000" dirty="0" smtClean="0">
                <a:latin typeface="微软雅黑" panose="020B0503020204020204" pitchFamily="34" charset="-122"/>
                <a:ea typeface="微软雅黑" panose="020B0503020204020204" pitchFamily="34" charset="-122"/>
              </a:rPr>
              <a:t>】</a:t>
            </a:r>
          </a:p>
          <a:p>
            <a:pPr marL="342900" indent="-342900">
              <a:lnSpc>
                <a:spcPct val="150000"/>
              </a:lnSpc>
              <a:spcBef>
                <a:spcPct val="50000"/>
              </a:spcBef>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广义：“知其行”“知其能”</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训练与教育</a:t>
            </a:r>
            <a:r>
              <a:rPr lang="en-US" altLang="zh-CN"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546552" y="33313"/>
            <a:ext cx="2557432" cy="1746350"/>
          </a:xfrm>
          <a:prstGeom prst="rect">
            <a:avLst/>
          </a:prstGeom>
        </p:spPr>
      </p:pic>
    </p:spTree>
    <p:extLst>
      <p:ext uri="{BB962C8B-B14F-4D97-AF65-F5344CB8AC3E}">
        <p14:creationId xmlns:p14="http://schemas.microsoft.com/office/powerpoint/2010/main" val="364082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培训效果评估的层次分析包括（）</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、观念层面</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反应层面</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学习层面</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行为层面</a:t>
            </a:r>
          </a:p>
          <a:p>
            <a:pPr algn="just">
              <a:lnSpc>
                <a:spcPct val="150000"/>
              </a:lnSpc>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、结果层面</a:t>
            </a: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9.1.2</a:t>
            </a:r>
            <a:r>
              <a:rPr lang="zh-CN" altLang="en-US" sz="1400" dirty="0">
                <a:solidFill>
                  <a:schemeClr val="bg1">
                    <a:lumMod val="75000"/>
                  </a:schemeClr>
                </a:solidFill>
              </a:rPr>
              <a:t>二、激励理论概览</a:t>
            </a:r>
          </a:p>
        </p:txBody>
      </p:sp>
    </p:spTree>
    <p:extLst>
      <p:ext uri="{BB962C8B-B14F-4D97-AF65-F5344CB8AC3E}">
        <p14:creationId xmlns:p14="http://schemas.microsoft.com/office/powerpoint/2010/main" val="40622060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1401】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工作氛围指能够影响培训成果转化的所有工作上的因素，包括（）</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、管理者支持</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受训者特点</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学习氛围</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学习型组织</a:t>
            </a:r>
          </a:p>
          <a:p>
            <a:pPr algn="just">
              <a:lnSpc>
                <a:spcPct val="150000"/>
              </a:lnSpc>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受训者情</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商</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9.1.2</a:t>
            </a:r>
            <a:r>
              <a:rPr lang="zh-CN" altLang="en-US" sz="1400" dirty="0">
                <a:solidFill>
                  <a:schemeClr val="bg1">
                    <a:lumMod val="75000"/>
                  </a:schemeClr>
                </a:solidFill>
              </a:rPr>
              <a:t>二、激励理论概览</a:t>
            </a:r>
          </a:p>
        </p:txBody>
      </p:sp>
    </p:spTree>
    <p:extLst>
      <p:ext uri="{BB962C8B-B14F-4D97-AF65-F5344CB8AC3E}">
        <p14:creationId xmlns:p14="http://schemas.microsoft.com/office/powerpoint/2010/main" val="18922757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1401】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工作氛围指能够影响培训成果转化的所有工作上的因素，包括（）</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、管理者支持</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受训者特点</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学习氛围</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学习型组织</a:t>
            </a:r>
          </a:p>
          <a:p>
            <a:pPr algn="just">
              <a:lnSpc>
                <a:spcPct val="150000"/>
              </a:lnSpc>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受训者情</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商</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9.1.2</a:t>
            </a:r>
            <a:r>
              <a:rPr lang="zh-CN" altLang="en-US" sz="1400" dirty="0">
                <a:solidFill>
                  <a:schemeClr val="bg1">
                    <a:lumMod val="75000"/>
                  </a:schemeClr>
                </a:solidFill>
              </a:rPr>
              <a:t>二、激励理论概览</a:t>
            </a:r>
          </a:p>
        </p:txBody>
      </p:sp>
    </p:spTree>
    <p:extLst>
      <p:ext uri="{BB962C8B-B14F-4D97-AF65-F5344CB8AC3E}">
        <p14:creationId xmlns:p14="http://schemas.microsoft.com/office/powerpoint/2010/main" val="39715242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870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8.1</a:t>
            </a:r>
            <a:r>
              <a:rPr lang="zh-CN" altLang="en-US" b="1" dirty="0">
                <a:solidFill>
                  <a:srgbClr val="404040"/>
                </a:solidFill>
                <a:latin typeface="微软雅黑" panose="020B0503020204020204" pitchFamily="34" charset="-122"/>
                <a:ea typeface="微软雅黑" panose="020B0503020204020204" pitchFamily="34" charset="-122"/>
              </a:rPr>
              <a:t>员工培训与发展的概述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8.1.1</a:t>
            </a:r>
            <a:r>
              <a:rPr lang="zh-CN" altLang="en-US" kern="0" dirty="0">
                <a:solidFill>
                  <a:sysClr val="windowText" lastClr="000000"/>
                </a:solidFill>
              </a:rPr>
              <a:t>员工培训与发展的概念和形式</a:t>
            </a:r>
          </a:p>
        </p:txBody>
      </p:sp>
      <p:sp>
        <p:nvSpPr>
          <p:cNvPr id="3" name="矩形 2"/>
          <p:cNvSpPr/>
          <p:nvPr/>
        </p:nvSpPr>
        <p:spPr>
          <a:xfrm>
            <a:off x="488959" y="1477261"/>
            <a:ext cx="8475529" cy="3323987"/>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、员工培训与开发的形式</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）按培训</a:t>
            </a:r>
            <a:r>
              <a:rPr lang="zh-CN" altLang="en-US" sz="2000" b="1" dirty="0">
                <a:latin typeface="微软雅黑" panose="020B0503020204020204" pitchFamily="34" charset="-122"/>
                <a:ea typeface="微软雅黑" panose="020B0503020204020204" pitchFamily="34" charset="-122"/>
              </a:rPr>
              <a:t>与工作的</a:t>
            </a:r>
            <a:r>
              <a:rPr lang="zh-CN" altLang="en-US" sz="2000" b="1" dirty="0">
                <a:solidFill>
                  <a:srgbClr val="FF0000"/>
                </a:solidFill>
                <a:latin typeface="微软雅黑" panose="020B0503020204020204" pitchFamily="34" charset="-122"/>
                <a:ea typeface="微软雅黑" panose="020B0503020204020204" pitchFamily="34" charset="-122"/>
              </a:rPr>
              <a:t>关系</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在职</a:t>
            </a:r>
            <a:r>
              <a:rPr lang="zh-CN" altLang="en-US" sz="2000" b="1" dirty="0">
                <a:latin typeface="微软雅黑" panose="020B0503020204020204" pitchFamily="34" charset="-122"/>
                <a:ea typeface="微软雅黑" panose="020B0503020204020204" pitchFamily="34" charset="-122"/>
              </a:rPr>
              <a:t>培训、</a:t>
            </a:r>
            <a:r>
              <a:rPr lang="zh-CN" altLang="en-US" sz="2000" b="1" dirty="0">
                <a:solidFill>
                  <a:srgbClr val="FF0000"/>
                </a:solidFill>
                <a:latin typeface="微软雅黑" panose="020B0503020204020204" pitchFamily="34" charset="-122"/>
                <a:ea typeface="微软雅黑" panose="020B0503020204020204" pitchFamily="34" charset="-122"/>
              </a:rPr>
              <a:t>岗前</a:t>
            </a:r>
            <a:r>
              <a:rPr lang="zh-CN" altLang="en-US" sz="2000" b="1" dirty="0">
                <a:latin typeface="微软雅黑" panose="020B0503020204020204" pitchFamily="34" charset="-122"/>
                <a:ea typeface="微软雅黑" panose="020B0503020204020204" pitchFamily="34" charset="-122"/>
              </a:rPr>
              <a:t>培训、</a:t>
            </a:r>
            <a:r>
              <a:rPr lang="zh-CN" altLang="en-US" sz="2000" b="1" dirty="0">
                <a:solidFill>
                  <a:srgbClr val="FF0000"/>
                </a:solidFill>
                <a:latin typeface="微软雅黑" panose="020B0503020204020204" pitchFamily="34" charset="-122"/>
                <a:ea typeface="微软雅黑" panose="020B0503020204020204" pitchFamily="34" charset="-122"/>
              </a:rPr>
              <a:t>脱产</a:t>
            </a:r>
            <a:r>
              <a:rPr lang="zh-CN" altLang="en-US" sz="2000" b="1" dirty="0" smtClean="0">
                <a:latin typeface="微软雅黑" panose="020B0503020204020204" pitchFamily="34" charset="-122"/>
                <a:ea typeface="微软雅黑" panose="020B0503020204020204" pitchFamily="34" charset="-122"/>
              </a:rPr>
              <a:t>培训</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）按培训的</a:t>
            </a:r>
            <a:r>
              <a:rPr lang="zh-CN" altLang="en-US" sz="2000" b="1" dirty="0" smtClean="0">
                <a:solidFill>
                  <a:srgbClr val="FF0000"/>
                </a:solidFill>
                <a:latin typeface="微软雅黑" panose="020B0503020204020204" pitchFamily="34" charset="-122"/>
                <a:ea typeface="微软雅黑" panose="020B0503020204020204" pitchFamily="34" charset="-122"/>
              </a:rPr>
              <a:t>目的</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过渡</a:t>
            </a:r>
            <a:r>
              <a:rPr lang="zh-CN" altLang="en-US" sz="2000" b="1" dirty="0">
                <a:latin typeface="微软雅黑" panose="020B0503020204020204" pitchFamily="34" charset="-122"/>
                <a:ea typeface="微软雅黑" panose="020B0503020204020204" pitchFamily="34" charset="-122"/>
              </a:rPr>
              <a:t>性教育培训、知识</a:t>
            </a:r>
            <a:r>
              <a:rPr lang="zh-CN" altLang="en-US" sz="2000" b="1" dirty="0">
                <a:solidFill>
                  <a:srgbClr val="FF0000"/>
                </a:solidFill>
                <a:latin typeface="微软雅黑" panose="020B0503020204020204" pitchFamily="34" charset="-122"/>
                <a:ea typeface="微软雅黑" panose="020B0503020204020204" pitchFamily="34" charset="-122"/>
              </a:rPr>
              <a:t>更新</a:t>
            </a:r>
            <a:r>
              <a:rPr lang="zh-CN" altLang="en-US" sz="2000" b="1" dirty="0">
                <a:latin typeface="微软雅黑" panose="020B0503020204020204" pitchFamily="34" charset="-122"/>
                <a:ea typeface="微软雅黑" panose="020B0503020204020204" pitchFamily="34" charset="-122"/>
              </a:rPr>
              <a:t>培训或</a:t>
            </a:r>
            <a:r>
              <a:rPr lang="zh-CN" altLang="en-US" sz="2000" b="1" dirty="0">
                <a:solidFill>
                  <a:srgbClr val="FF0000"/>
                </a:solidFill>
                <a:latin typeface="微软雅黑" panose="020B0503020204020204" pitchFamily="34" charset="-122"/>
                <a:ea typeface="微软雅黑" panose="020B0503020204020204" pitchFamily="34" charset="-122"/>
              </a:rPr>
              <a:t>转岗</a:t>
            </a:r>
            <a:r>
              <a:rPr lang="zh-CN" altLang="en-US" sz="2000" b="1" dirty="0">
                <a:latin typeface="微软雅黑" panose="020B0503020204020204" pitchFamily="34" charset="-122"/>
                <a:ea typeface="微软雅黑" panose="020B0503020204020204" pitchFamily="34" charset="-122"/>
              </a:rPr>
              <a:t>培训、提高业务</a:t>
            </a:r>
            <a:r>
              <a:rPr lang="zh-CN" altLang="en-US" sz="2000" b="1" dirty="0">
                <a:solidFill>
                  <a:srgbClr val="FF0000"/>
                </a:solidFill>
                <a:latin typeface="微软雅黑" panose="020B0503020204020204" pitchFamily="34" charset="-122"/>
                <a:ea typeface="微软雅黑" panose="020B0503020204020204" pitchFamily="34" charset="-122"/>
              </a:rPr>
              <a:t>能力</a:t>
            </a:r>
            <a:r>
              <a:rPr lang="zh-CN" altLang="en-US" sz="2000" b="1" dirty="0">
                <a:latin typeface="微软雅黑" panose="020B0503020204020204" pitchFamily="34" charset="-122"/>
                <a:ea typeface="微软雅黑" panose="020B0503020204020204" pitchFamily="34" charset="-122"/>
              </a:rPr>
              <a:t>培训、专业</a:t>
            </a:r>
            <a:r>
              <a:rPr lang="zh-CN" altLang="en-US" sz="2000" b="1" dirty="0">
                <a:solidFill>
                  <a:srgbClr val="FF0000"/>
                </a:solidFill>
                <a:latin typeface="微软雅黑" panose="020B0503020204020204" pitchFamily="34" charset="-122"/>
                <a:ea typeface="微软雅黑" panose="020B0503020204020204" pitchFamily="34" charset="-122"/>
              </a:rPr>
              <a:t>人才</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培训</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）按培训</a:t>
            </a:r>
            <a:r>
              <a:rPr lang="zh-CN" altLang="en-US" sz="2000" dirty="0">
                <a:latin typeface="微软雅黑" panose="020B0503020204020204" pitchFamily="34" charset="-122"/>
                <a:ea typeface="微软雅黑" panose="020B0503020204020204" pitchFamily="34" charset="-122"/>
              </a:rPr>
              <a:t>对象的</a:t>
            </a:r>
            <a:r>
              <a:rPr lang="zh-CN" altLang="en-US" sz="2000" dirty="0" smtClean="0">
                <a:latin typeface="微软雅黑" panose="020B0503020204020204" pitchFamily="34" charset="-122"/>
                <a:ea typeface="微软雅黑" panose="020B0503020204020204" pitchFamily="34" charset="-122"/>
              </a:rPr>
              <a:t>地位：公司</a:t>
            </a:r>
            <a:r>
              <a:rPr lang="zh-CN" altLang="en-US" sz="2000" dirty="0">
                <a:latin typeface="微软雅黑" panose="020B0503020204020204" pitchFamily="34" charset="-122"/>
                <a:ea typeface="微软雅黑" panose="020B0503020204020204" pitchFamily="34" charset="-122"/>
              </a:rPr>
              <a:t>经理培训、基层经理培训、专业技术人员培训、一般员工培训</a:t>
            </a:r>
            <a:r>
              <a:rPr lang="zh-CN" altLang="en-US" sz="2000" dirty="0" smtClean="0">
                <a:latin typeface="微软雅黑" panose="020B0503020204020204" pitchFamily="34" charset="-122"/>
                <a:ea typeface="微软雅黑" panose="020B0503020204020204" pitchFamily="34" charset="-122"/>
              </a:rPr>
              <a:t>等</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364088" y="913416"/>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546552" y="33313"/>
            <a:ext cx="2557432" cy="1746350"/>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8.1.1.2</a:t>
            </a:r>
            <a:r>
              <a:rPr lang="zh-CN" altLang="en-US" sz="1400" dirty="0">
                <a:solidFill>
                  <a:schemeClr val="bg1">
                    <a:lumMod val="75000"/>
                  </a:schemeClr>
                </a:solidFill>
              </a:rPr>
              <a:t>员工培训与开发的形式</a:t>
            </a:r>
          </a:p>
        </p:txBody>
      </p:sp>
      <p:sp>
        <p:nvSpPr>
          <p:cNvPr id="15" name="文本框 14">
            <a:extLst/>
          </p:cNvPr>
          <p:cNvSpPr txBox="1"/>
          <p:nvPr/>
        </p:nvSpPr>
        <p:spPr>
          <a:xfrm>
            <a:off x="3995936" y="3217873"/>
            <a:ext cx="5109091"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更新人才能力，为转岗过渡</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543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8.1</a:t>
            </a:r>
            <a:r>
              <a:rPr lang="zh-CN" altLang="en-US" b="1" dirty="0">
                <a:solidFill>
                  <a:srgbClr val="404040"/>
                </a:solidFill>
                <a:latin typeface="微软雅黑" panose="020B0503020204020204" pitchFamily="34" charset="-122"/>
                <a:ea typeface="微软雅黑" panose="020B0503020204020204" pitchFamily="34" charset="-122"/>
              </a:rPr>
              <a:t>员工培训与发展的概述</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865723"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8.1.2</a:t>
            </a:r>
            <a:r>
              <a:rPr lang="zh-CN" altLang="en-US" kern="0" dirty="0">
                <a:solidFill>
                  <a:sysClr val="windowText" lastClr="000000"/>
                </a:solidFill>
              </a:rPr>
              <a:t>为什么要进行员工培训与开发</a:t>
            </a: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员工培训与开发的原因</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）来自内部劳动力市场理论的</a:t>
            </a:r>
            <a:r>
              <a:rPr lang="zh-CN" altLang="en-US" sz="2000" b="1" dirty="0" smtClean="0">
                <a:latin typeface="微软雅黑" panose="020B0503020204020204" pitchFamily="34" charset="-122"/>
                <a:ea typeface="微软雅黑" panose="020B0503020204020204" pitchFamily="34" charset="-122"/>
              </a:rPr>
              <a:t>依据</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增强自身竞争优势</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需要</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①员工培训是</a:t>
            </a:r>
            <a:r>
              <a:rPr lang="zh-CN" altLang="en-US" sz="2000" b="1" dirty="0" smtClean="0">
                <a:latin typeface="微软雅黑" panose="020B0503020204020204" pitchFamily="34" charset="-122"/>
                <a:ea typeface="微软雅黑" panose="020B0503020204020204" pitchFamily="34" charset="-122"/>
              </a:rPr>
              <a:t>企业</a:t>
            </a:r>
            <a:r>
              <a:rPr lang="zh-CN" altLang="en-US" sz="2000" b="1" dirty="0" smtClean="0">
                <a:solidFill>
                  <a:srgbClr val="FF0000"/>
                </a:solidFill>
                <a:latin typeface="微软雅黑" panose="020B0503020204020204" pitchFamily="34" charset="-122"/>
                <a:ea typeface="微软雅黑" panose="020B0503020204020204" pitchFamily="34" charset="-122"/>
              </a:rPr>
              <a:t>发展的支柱</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lvl="1">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②培训逐渐成为</a:t>
            </a:r>
            <a:r>
              <a:rPr lang="zh-CN" altLang="en-US" sz="2000" b="1" dirty="0" smtClean="0">
                <a:solidFill>
                  <a:srgbClr val="FF0000"/>
                </a:solidFill>
                <a:latin typeface="微软雅黑" panose="020B0503020204020204" pitchFamily="34" charset="-122"/>
                <a:ea typeface="微软雅黑" panose="020B0503020204020204" pitchFamily="34" charset="-122"/>
              </a:rPr>
              <a:t>员工</a:t>
            </a:r>
            <a:r>
              <a:rPr lang="zh-CN" altLang="en-US" sz="2000" b="1" dirty="0" smtClean="0">
                <a:latin typeface="微软雅黑" panose="020B0503020204020204" pitchFamily="34" charset="-122"/>
                <a:ea typeface="微软雅黑" panose="020B0503020204020204" pitchFamily="34" charset="-122"/>
              </a:rPr>
              <a:t>对</a:t>
            </a:r>
            <a:r>
              <a:rPr lang="zh-CN" altLang="en-US" sz="2000" b="1" dirty="0">
                <a:latin typeface="微软雅黑" panose="020B0503020204020204" pitchFamily="34" charset="-122"/>
                <a:ea typeface="微软雅黑" panose="020B0503020204020204" pitchFamily="34" charset="-122"/>
              </a:rPr>
              <a:t>企业的</a:t>
            </a:r>
            <a:r>
              <a:rPr lang="zh-CN" altLang="en-US" sz="2000" b="1" dirty="0">
                <a:solidFill>
                  <a:srgbClr val="FF0000"/>
                </a:solidFill>
                <a:latin typeface="微软雅黑" panose="020B0503020204020204" pitchFamily="34" charset="-122"/>
                <a:ea typeface="微软雅黑" panose="020B0503020204020204" pitchFamily="34" charset="-122"/>
              </a:rPr>
              <a:t>要求</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lvl="1">
              <a:lnSpc>
                <a:spcPct val="150000"/>
              </a:lnSpc>
              <a:spcBef>
                <a:spcPct val="50000"/>
              </a:spcBef>
            </a:pPr>
            <a:r>
              <a:rPr lang="zh-CN" altLang="en-US" sz="2000" b="1" dirty="0">
                <a:latin typeface="微软雅黑" panose="020B0503020204020204" pitchFamily="34" charset="-122"/>
                <a:ea typeface="微软雅黑" panose="020B0503020204020204" pitchFamily="34" charset="-122"/>
              </a:rPr>
              <a:t>③培训为企业</a:t>
            </a:r>
            <a:r>
              <a:rPr lang="zh-CN" altLang="en-US" sz="2000" b="1" dirty="0">
                <a:solidFill>
                  <a:srgbClr val="FF0000"/>
                </a:solidFill>
                <a:latin typeface="微软雅黑" panose="020B0503020204020204" pitchFamily="34" charset="-122"/>
                <a:ea typeface="微软雅黑" panose="020B0503020204020204" pitchFamily="34" charset="-122"/>
              </a:rPr>
              <a:t>树立良好</a:t>
            </a:r>
            <a:r>
              <a:rPr lang="zh-CN" altLang="en-US" sz="2000" b="1"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形象</a:t>
            </a:r>
            <a:endParaRPr lang="en-US" altLang="zh-CN" sz="2000" b="1" dirty="0" smtClean="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554184" y="23967"/>
            <a:ext cx="2570336" cy="1755162"/>
          </a:xfrm>
          <a:prstGeom prst="rect">
            <a:avLst/>
          </a:prstGeom>
        </p:spPr>
      </p:pic>
      <p:sp>
        <p:nvSpPr>
          <p:cNvPr id="13" name="文本框 12">
            <a:extLst/>
          </p:cNvPr>
          <p:cNvSpPr txBox="1"/>
          <p:nvPr/>
        </p:nvSpPr>
        <p:spPr>
          <a:xfrm>
            <a:off x="5364088" y="913416"/>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8.1.2.2</a:t>
            </a:r>
            <a:r>
              <a:rPr lang="zh-CN" altLang="en-US" sz="1400" dirty="0">
                <a:solidFill>
                  <a:schemeClr val="bg1">
                    <a:lumMod val="75000"/>
                  </a:schemeClr>
                </a:solidFill>
              </a:rPr>
              <a:t>企业增强自身竞争优势的需要</a:t>
            </a:r>
          </a:p>
        </p:txBody>
      </p:sp>
    </p:spTree>
    <p:extLst>
      <p:ext uri="{BB962C8B-B14F-4D97-AF65-F5344CB8AC3E}">
        <p14:creationId xmlns:p14="http://schemas.microsoft.com/office/powerpoint/2010/main" val="156614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3890</TotalTime>
  <Words>6806</Words>
  <Application>Microsoft Office PowerPoint</Application>
  <PresentationFormat>全屏显示(16:9)</PresentationFormat>
  <Paragraphs>686</Paragraphs>
  <Slides>73</Slides>
  <Notes>72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73</vt:i4>
      </vt:variant>
    </vt:vector>
  </HeadingPairs>
  <TitlesOfParts>
    <vt:vector size="82" baseType="lpstr">
      <vt:lpstr>宋体</vt:lpstr>
      <vt:lpstr>微软雅黑</vt:lpstr>
      <vt:lpstr>Arial</vt:lpstr>
      <vt:lpstr>Brush Script MT</vt:lpstr>
      <vt:lpstr>Calibri</vt:lpstr>
      <vt:lpstr>Helvetica</vt:lpstr>
      <vt:lpstr>Times New Roman</vt:lpstr>
      <vt:lpstr>Wingdings</vt:lpstr>
      <vt:lpstr>Office 主题​​</vt:lpstr>
      <vt:lpstr>现代企业人力资源管理概论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c:creator>
  <cp:lastModifiedBy>Microsoft 帐户</cp:lastModifiedBy>
  <cp:revision>1690</cp:revision>
  <dcterms:created xsi:type="dcterms:W3CDTF">2016-05-18T07:05:00Z</dcterms:created>
  <dcterms:modified xsi:type="dcterms:W3CDTF">2020-11-21T07:37:01Z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